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2" r:id="rId6"/>
    <p:sldId id="263" r:id="rId7"/>
    <p:sldId id="264" r:id="rId8"/>
    <p:sldId id="265" r:id="rId9"/>
    <p:sldId id="266" r:id="rId10"/>
    <p:sldId id="267" r:id="rId11"/>
    <p:sldId id="328" r:id="rId12"/>
    <p:sldId id="329" r:id="rId13"/>
    <p:sldId id="330" r:id="rId14"/>
    <p:sldId id="331" r:id="rId15"/>
    <p:sldId id="268" r:id="rId16"/>
    <p:sldId id="270" r:id="rId17"/>
    <p:sldId id="333" r:id="rId18"/>
    <p:sldId id="334" r:id="rId19"/>
    <p:sldId id="335" r:id="rId20"/>
    <p:sldId id="332" r:id="rId21"/>
    <p:sldId id="273"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5274" autoAdjust="0"/>
  </p:normalViewPr>
  <p:slideViewPr>
    <p:cSldViewPr snapToGrid="0">
      <p:cViewPr>
        <p:scale>
          <a:sx n="40" d="100"/>
          <a:sy n="40" d="100"/>
        </p:scale>
        <p:origin x="754" y="20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778000" y="2298700"/>
            <a:ext cx="208280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3"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93" name="Nivel de texto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94"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3)">
    <p:spTree>
      <p:nvGrpSpPr>
        <p:cNvPr id="1" name=""/>
        <p:cNvGrpSpPr/>
        <p:nvPr/>
      </p:nvGrpSpPr>
      <p:grpSpPr>
        <a:xfrm>
          <a:off x="0" y="0"/>
          <a:ext cx="0" cy="0"/>
          <a:chOff x="0" y="0"/>
          <a:chExt cx="0" cy="0"/>
        </a:xfrm>
      </p:grpSpPr>
      <p:sp>
        <p:nvSpPr>
          <p:cNvPr id="101" name="Camino de arena entre dos colinas que conduce al océano"/>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02" name="Garza volando bajo sobre una playa con una cerca pequeña en primer plano"/>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03" name="Vista de la playa y el mar desde una duna de arena con hierbas"/>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04"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111" name="– Juan Pérez"/>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 Juan Pérez</a:t>
            </a:r>
          </a:p>
        </p:txBody>
      </p:sp>
      <p:sp>
        <p:nvSpPr>
          <p:cNvPr id="112" name="“Escribe una cita aquí”"/>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“Escribe una cita aquí” </a:t>
            </a:r>
          </a:p>
        </p:txBody>
      </p:sp>
      <p:sp>
        <p:nvSpPr>
          <p:cNvPr id="113"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20" name="Vista de la playa y el mar desde una duna de arena con hierbas"/>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21"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28"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Vista de la playa y el mar desde una duna de arena con hierbas"/>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635000" y="9512300"/>
            <a:ext cx="231140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23"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778000" y="4533900"/>
            <a:ext cx="20828000" cy="4648200"/>
          </a:xfrm>
          <a:prstGeom prst="rect">
            <a:avLst/>
          </a:prstGeom>
        </p:spPr>
        <p:txBody>
          <a:bodyPr/>
          <a:lstStyle/>
          <a:p>
            <a:r>
              <a:t>Texto del título</a:t>
            </a:r>
          </a:p>
        </p:txBody>
      </p:sp>
      <p:sp>
        <p:nvSpPr>
          <p:cNvPr id="31"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Garza volando bajo sobre una playa con una cerca pequeña en primer plano"/>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40" name="Nivel de texto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41"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58"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Camino de arena entre dos colinas que conduce al océano"/>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8"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ítulo, viñetas, y video en vivo (pequeño)">
    <p:spTree>
      <p:nvGrpSpPr>
        <p:cNvPr id="1" name=""/>
        <p:cNvGrpSpPr/>
        <p:nvPr/>
      </p:nvGrpSpPr>
      <p:grpSpPr>
        <a:xfrm>
          <a:off x="0" y="0"/>
          <a:ext cx="0" cy="0"/>
          <a:chOff x="0" y="0"/>
          <a:chExt cx="0" cy="0"/>
        </a:xfrm>
      </p:grpSpPr>
      <p:sp>
        <p:nvSpPr>
          <p:cNvPr id="75" name="Texto del título"/>
          <p:cNvSpPr txBox="1">
            <a:spLocks noGrp="1"/>
          </p:cNvSpPr>
          <p:nvPr>
            <p:ph type="title"/>
          </p:nvPr>
        </p:nvSpPr>
        <p:spPr>
          <a:prstGeom prst="rect">
            <a:avLst/>
          </a:prstGeom>
        </p:spPr>
        <p:txBody>
          <a:bodyPr/>
          <a:lstStyle/>
          <a:p>
            <a:r>
              <a:t>Texto del título</a:t>
            </a:r>
          </a:p>
        </p:txBody>
      </p:sp>
      <p:sp>
        <p:nvSpPr>
          <p:cNvPr id="76"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77"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ítulo, viñetas, y video en vivo (grande)">
    <p:spTree>
      <p:nvGrpSpPr>
        <p:cNvPr id="1" name=""/>
        <p:cNvGrpSpPr/>
        <p:nvPr/>
      </p:nvGrpSpPr>
      <p:grpSpPr>
        <a:xfrm>
          <a:off x="0" y="0"/>
          <a:ext cx="0" cy="0"/>
          <a:chOff x="0" y="0"/>
          <a:chExt cx="0" cy="0"/>
        </a:xfrm>
      </p:grpSpPr>
      <p:sp>
        <p:nvSpPr>
          <p:cNvPr id="84" name="Texto del título"/>
          <p:cNvSpPr txBox="1">
            <a:spLocks noGrp="1"/>
          </p:cNvSpPr>
          <p:nvPr>
            <p:ph type="title"/>
          </p:nvPr>
        </p:nvSpPr>
        <p:spPr>
          <a:prstGeom prst="rect">
            <a:avLst/>
          </a:prstGeom>
        </p:spPr>
        <p:txBody>
          <a:bodyPr/>
          <a:lstStyle/>
          <a:p>
            <a:r>
              <a:t>Texto del título</a:t>
            </a:r>
          </a:p>
        </p:txBody>
      </p:sp>
      <p:sp>
        <p:nvSpPr>
          <p:cNvPr id="85"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86" name="01"/>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01"/>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resentación de Casos Clínicos"/>
          <p:cNvSpPr txBox="1"/>
          <p:nvPr/>
        </p:nvSpPr>
        <p:spPr>
          <a:xfrm>
            <a:off x="5792015" y="5215802"/>
            <a:ext cx="15126584"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7000" b="1" i="1">
                <a:ln w="12700" cap="flat">
                  <a:solidFill>
                    <a:srgbClr val="000000"/>
                  </a:solidFill>
                  <a:prstDash val="solid"/>
                  <a:miter lim="400000"/>
                </a:ln>
                <a:latin typeface="Charter Roman"/>
                <a:ea typeface="Charter Roman"/>
                <a:cs typeface="Charter Roman"/>
                <a:sym typeface="Charter Roman"/>
              </a:defRPr>
            </a:lvl1pPr>
          </a:lstStyle>
          <a:p>
            <a:r>
              <a:rPr lang="es-PE" dirty="0" smtClean="0"/>
              <a:t>MEDICINA INTERNA PABELLON A</a:t>
            </a:r>
            <a:endParaRPr dirty="0"/>
          </a:p>
        </p:txBody>
      </p:sp>
      <p:sp>
        <p:nvSpPr>
          <p:cNvPr id="138" name="Line"/>
          <p:cNvSpPr/>
          <p:nvPr/>
        </p:nvSpPr>
        <p:spPr>
          <a:xfrm>
            <a:off x="6190697" y="6621535"/>
            <a:ext cx="14727902" cy="1"/>
          </a:xfrm>
          <a:prstGeom prst="line">
            <a:avLst/>
          </a:prstGeom>
          <a:ln w="12700">
            <a:solidFill>
              <a:srgbClr val="000000"/>
            </a:solidFill>
            <a:miter lim="400000"/>
            <a:headEnd type="oval"/>
            <a:tailEnd type="oval"/>
          </a:ln>
        </p:spPr>
        <p:txBody>
          <a:bodyPr lIns="50800" tIns="50800" rIns="50800" bIns="50800" anchor="ctr"/>
          <a:lstStyle/>
          <a:p>
            <a:endParaRPr/>
          </a:p>
        </p:txBody>
      </p:sp>
      <p:grpSp>
        <p:nvGrpSpPr>
          <p:cNvPr id="152" name="Group"/>
          <p:cNvGrpSpPr/>
          <p:nvPr/>
        </p:nvGrpSpPr>
        <p:grpSpPr>
          <a:xfrm>
            <a:off x="952561" y="3564154"/>
            <a:ext cx="5238136" cy="5238135"/>
            <a:chOff x="0" y="0"/>
            <a:chExt cx="5238134" cy="5238134"/>
          </a:xfrm>
        </p:grpSpPr>
        <p:grpSp>
          <p:nvGrpSpPr>
            <p:cNvPr id="142" name="Group"/>
            <p:cNvGrpSpPr/>
            <p:nvPr/>
          </p:nvGrpSpPr>
          <p:grpSpPr>
            <a:xfrm rot="42346227">
              <a:off x="463679" y="463679"/>
              <a:ext cx="4310774" cy="4310775"/>
              <a:chOff x="0" y="0"/>
              <a:chExt cx="4310773" cy="4310774"/>
            </a:xfrm>
          </p:grpSpPr>
          <p:sp>
            <p:nvSpPr>
              <p:cNvPr id="139" name="Freeform 13"/>
              <p:cNvSpPr/>
              <p:nvPr/>
            </p:nvSpPr>
            <p:spPr>
              <a:xfrm rot="21600000">
                <a:off x="1" y="0"/>
                <a:ext cx="4310772" cy="4310774"/>
              </a:xfrm>
              <a:prstGeom prst="ellipse">
                <a:avLst/>
              </a:prstGeom>
              <a:solidFill>
                <a:srgbClr val="EBEBEB"/>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140" name="Freeform 14"/>
              <p:cNvSpPr/>
              <p:nvPr/>
            </p:nvSpPr>
            <p:spPr>
              <a:xfrm rot="21600000">
                <a:off x="0" y="0"/>
                <a:ext cx="2157084" cy="43107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8"/>
                      <a:pt x="0" y="10800"/>
                    </a:cubicBezTo>
                    <a:cubicBezTo>
                      <a:pt x="0" y="16762"/>
                      <a:pt x="9671" y="21600"/>
                      <a:pt x="21600" y="21600"/>
                    </a:cubicBezTo>
                    <a:lnTo>
                      <a:pt x="21600" y="0"/>
                    </a:lnTo>
                  </a:path>
                </a:pathLst>
              </a:custGeom>
              <a:solidFill>
                <a:srgbClr val="858585"/>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141" name="Freeform 15"/>
              <p:cNvSpPr/>
              <p:nvPr/>
            </p:nvSpPr>
            <p:spPr>
              <a:xfrm rot="21600000">
                <a:off x="303273" y="303275"/>
                <a:ext cx="3704227" cy="370422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6"/>
                      <a:pt x="16768" y="0"/>
                      <a:pt x="10797" y="0"/>
                    </a:cubicBezTo>
                    <a:cubicBezTo>
                      <a:pt x="4832" y="0"/>
                      <a:pt x="0" y="4836"/>
                      <a:pt x="0" y="10800"/>
                    </a:cubicBezTo>
                    <a:cubicBezTo>
                      <a:pt x="0" y="16770"/>
                      <a:pt x="4832" y="21600"/>
                      <a:pt x="10797" y="21600"/>
                    </a:cubicBezTo>
                    <a:cubicBezTo>
                      <a:pt x="16768" y="21600"/>
                      <a:pt x="21600" y="16770"/>
                      <a:pt x="21600" y="10800"/>
                    </a:cubicBezTo>
                  </a:path>
                </a:pathLst>
              </a:custGeom>
              <a:solidFill>
                <a:srgbClr val="000000"/>
              </a:solidFill>
              <a:ln w="12700" cap="flat">
                <a:noFill/>
                <a:miter lim="400000"/>
              </a:ln>
              <a:effectLst/>
            </p:spPr>
            <p:txBody>
              <a:bodyPr wrap="square" lIns="45719" tIns="45719" rIns="45719" bIns="45719" numCol="1" anchor="ctr">
                <a:noAutofit/>
              </a:bodyPr>
              <a:lstStyle/>
              <a:p>
                <a:pPr defTabSz="1828433">
                  <a:spcBef>
                    <a:spcPts val="0"/>
                  </a:spcBef>
                  <a:defRPr sz="6500">
                    <a:latin typeface="Calibri"/>
                    <a:ea typeface="Calibri"/>
                    <a:cs typeface="Calibri"/>
                    <a:sym typeface="Calibri"/>
                  </a:defRPr>
                </a:pPr>
                <a:endParaRPr/>
              </a:p>
            </p:txBody>
          </p:sp>
        </p:grpSp>
        <p:grpSp>
          <p:nvGrpSpPr>
            <p:cNvPr id="151" name="Group"/>
            <p:cNvGrpSpPr/>
            <p:nvPr/>
          </p:nvGrpSpPr>
          <p:grpSpPr>
            <a:xfrm>
              <a:off x="1586387" y="1198415"/>
              <a:ext cx="2114774" cy="2908970"/>
              <a:chOff x="0" y="0"/>
              <a:chExt cx="2114773" cy="2908968"/>
            </a:xfrm>
          </p:grpSpPr>
          <p:pic>
            <p:nvPicPr>
              <p:cNvPr id="143" name="IMG_4748.jpeg" descr="IMG_4748.jpeg"/>
              <p:cNvPicPr>
                <a:picLocks noChangeAspect="1"/>
              </p:cNvPicPr>
              <p:nvPr/>
            </p:nvPicPr>
            <p:blipFill>
              <a:blip r:embed="rId2">
                <a:extLst/>
              </a:blip>
              <a:srcRect l="28391" t="11903" r="25691" b="11903"/>
              <a:stretch>
                <a:fillRect/>
              </a:stretch>
            </p:blipFill>
            <p:spPr>
              <a:xfrm>
                <a:off x="0" y="0"/>
                <a:ext cx="2114774" cy="2908969"/>
              </a:xfrm>
              <a:prstGeom prst="rect">
                <a:avLst/>
              </a:prstGeom>
              <a:ln w="12700" cap="flat">
                <a:noFill/>
                <a:miter lim="400000"/>
              </a:ln>
              <a:effectLst/>
            </p:spPr>
          </p:pic>
          <p:grpSp>
            <p:nvGrpSpPr>
              <p:cNvPr id="150" name="Group"/>
              <p:cNvGrpSpPr/>
              <p:nvPr/>
            </p:nvGrpSpPr>
            <p:grpSpPr>
              <a:xfrm>
                <a:off x="1053641" y="1432126"/>
                <a:ext cx="668121" cy="631514"/>
                <a:chOff x="-63500" y="-63500"/>
                <a:chExt cx="668119" cy="631512"/>
              </a:xfrm>
            </p:grpSpPr>
            <p:grpSp>
              <p:nvGrpSpPr>
                <p:cNvPr id="146" name="Oval"/>
                <p:cNvGrpSpPr/>
                <p:nvPr/>
              </p:nvGrpSpPr>
              <p:grpSpPr>
                <a:xfrm>
                  <a:off x="-63501" y="-63501"/>
                  <a:ext cx="375468" cy="407442"/>
                  <a:chOff x="0" y="0"/>
                  <a:chExt cx="375466" cy="407440"/>
                </a:xfrm>
              </p:grpSpPr>
              <p:sp>
                <p:nvSpPr>
                  <p:cNvPr id="145" name="Oval"/>
                  <p:cNvSpPr/>
                  <p:nvPr/>
                </p:nvSpPr>
                <p:spPr>
                  <a:xfrm>
                    <a:off x="63500" y="63500"/>
                    <a:ext cx="248467" cy="280441"/>
                  </a:xfrm>
                  <a:prstGeom prst="ellipse">
                    <a:avLst/>
                  </a:prstGeom>
                  <a:gradFill flip="none" rotWithShape="1">
                    <a:gsLst>
                      <a:gs pos="0">
                        <a:srgbClr val="000000"/>
                      </a:gs>
                      <a:gs pos="100000">
                        <a:srgbClr val="FF4015"/>
                      </a:gs>
                    </a:gsLst>
                    <a:lin ang="10020000" scaled="0"/>
                  </a:grad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144" name="Oval Oval" descr="Oval Oval"/>
                  <p:cNvPicPr>
                    <a:picLocks/>
                  </p:cNvPicPr>
                  <p:nvPr/>
                </p:nvPicPr>
                <p:blipFill>
                  <a:blip r:embed="rId3">
                    <a:extLst/>
                  </a:blip>
                  <a:stretch>
                    <a:fillRect/>
                  </a:stretch>
                </p:blipFill>
                <p:spPr>
                  <a:xfrm>
                    <a:off x="0" y="0"/>
                    <a:ext cx="375467" cy="407441"/>
                  </a:xfrm>
                  <a:prstGeom prst="rect">
                    <a:avLst/>
                  </a:prstGeom>
                  <a:effectLst/>
                </p:spPr>
              </p:pic>
            </p:grpSp>
            <p:pic>
              <p:nvPicPr>
                <p:cNvPr id="155" name="Connection Line" descr="Connection Line"/>
                <p:cNvPicPr>
                  <a:picLocks/>
                </p:cNvPicPr>
                <p:nvPr/>
              </p:nvPicPr>
              <p:blipFill>
                <a:blip r:embed="rId4">
                  <a:extLst/>
                </a:blip>
                <a:stretch>
                  <a:fillRect/>
                </a:stretch>
              </p:blipFill>
              <p:spPr>
                <a:xfrm>
                  <a:off x="175361" y="5920"/>
                  <a:ext cx="285035" cy="419771"/>
                </a:xfrm>
                <a:prstGeom prst="rect">
                  <a:avLst/>
                </a:prstGeom>
                <a:effectLst>
                  <a:outerShdw blurRad="50800" dist="63500" dir="2700000" rotWithShape="0">
                    <a:srgbClr val="000000">
                      <a:alpha val="50000"/>
                    </a:srgbClr>
                  </a:outerShdw>
                </a:effectLst>
              </p:spPr>
            </p:pic>
            <p:pic>
              <p:nvPicPr>
                <p:cNvPr id="156" name="Connection Line" descr="Connection Line"/>
                <p:cNvPicPr>
                  <a:picLocks/>
                </p:cNvPicPr>
                <p:nvPr/>
              </p:nvPicPr>
              <p:blipFill>
                <a:blip r:embed="rId5">
                  <a:extLst/>
                </a:blip>
                <a:stretch>
                  <a:fillRect/>
                </a:stretch>
              </p:blipFill>
              <p:spPr>
                <a:xfrm>
                  <a:off x="206136" y="93573"/>
                  <a:ext cx="340487" cy="391125"/>
                </a:xfrm>
                <a:prstGeom prst="rect">
                  <a:avLst/>
                </a:prstGeom>
                <a:effectLst>
                  <a:outerShdw blurRad="50800" dist="63500" dir="2700000" rotWithShape="0">
                    <a:srgbClr val="000000">
                      <a:alpha val="50000"/>
                    </a:srgbClr>
                  </a:outerShdw>
                </a:effectLst>
              </p:spPr>
            </p:pic>
            <p:pic>
              <p:nvPicPr>
                <p:cNvPr id="157" name="Connection Line" descr="Connection Line"/>
                <p:cNvPicPr>
                  <a:picLocks/>
                </p:cNvPicPr>
                <p:nvPr/>
              </p:nvPicPr>
              <p:blipFill>
                <a:blip r:embed="rId6">
                  <a:extLst/>
                </a:blip>
                <a:stretch>
                  <a:fillRect/>
                </a:stretch>
              </p:blipFill>
              <p:spPr>
                <a:xfrm>
                  <a:off x="285618" y="157791"/>
                  <a:ext cx="319002" cy="410222"/>
                </a:xfrm>
                <a:prstGeom prst="rect">
                  <a:avLst/>
                </a:prstGeom>
                <a:effectLst>
                  <a:outerShdw blurRad="50800" dist="63500" dir="2700000" rotWithShape="0">
                    <a:srgbClr val="000000">
                      <a:alpha val="50000"/>
                    </a:srgbClr>
                  </a:outerShdw>
                </a:effectLst>
              </p:spPr>
            </p:pic>
          </p:grpSp>
        </p:grpSp>
      </p:grpSp>
      <p:sp>
        <p:nvSpPr>
          <p:cNvPr id="153" name="UCICOR"/>
          <p:cNvSpPr txBox="1"/>
          <p:nvPr/>
        </p:nvSpPr>
        <p:spPr>
          <a:xfrm>
            <a:off x="14694549" y="6827764"/>
            <a:ext cx="5929767"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spcBef>
                <a:spcPts val="0"/>
              </a:spcBef>
              <a:defRPr sz="3500" b="1">
                <a:latin typeface="Charter Roman"/>
                <a:ea typeface="Charter Roman"/>
                <a:cs typeface="Charter Roman"/>
                <a:sym typeface="Charter Roman"/>
              </a:defRPr>
            </a:lvl1pPr>
          </a:lstStyle>
          <a:p>
            <a:r>
              <a:rPr lang="es-PE" dirty="0" smtClean="0"/>
              <a:t>HBT</a:t>
            </a:r>
            <a:endParaRPr dirty="0"/>
          </a:p>
        </p:txBody>
      </p:sp>
      <p:sp>
        <p:nvSpPr>
          <p:cNvPr id="154" name="MR3 Rodríguez Silva Gonzalo"/>
          <p:cNvSpPr txBox="1"/>
          <p:nvPr/>
        </p:nvSpPr>
        <p:spPr>
          <a:xfrm>
            <a:off x="9483664" y="7464345"/>
            <a:ext cx="11139229"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spcBef>
                <a:spcPts val="0"/>
              </a:spcBef>
              <a:defRPr sz="3000">
                <a:latin typeface="Charter Roman"/>
                <a:ea typeface="Charter Roman"/>
                <a:cs typeface="Charter Roman"/>
                <a:sym typeface="Charter Roman"/>
              </a:defRPr>
            </a:lvl1pPr>
          </a:lstStyle>
          <a:p>
            <a:r>
              <a:rPr dirty="0"/>
              <a:t>MR3 </a:t>
            </a:r>
            <a:r>
              <a:rPr lang="es-PE" dirty="0" smtClean="0"/>
              <a:t>Portal Martínez Eduardo</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Laboratorio"/>
          <p:cNvSpPr txBox="1"/>
          <p:nvPr/>
        </p:nvSpPr>
        <p:spPr>
          <a:xfrm>
            <a:off x="1461256" y="4118430"/>
            <a:ext cx="2946070" cy="5915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defRPr sz="3000" b="1" i="1">
                <a:latin typeface="Charter Roman"/>
                <a:ea typeface="Charter Roman"/>
                <a:cs typeface="Charter Roman"/>
                <a:sym typeface="Charter Roman"/>
              </a:defRPr>
            </a:lvl1pPr>
          </a:lstStyle>
          <a:p>
            <a:r>
              <a:t>    Laboratorio</a:t>
            </a:r>
          </a:p>
        </p:txBody>
      </p:sp>
      <p:grpSp>
        <p:nvGrpSpPr>
          <p:cNvPr id="356" name="Group 6"/>
          <p:cNvGrpSpPr/>
          <p:nvPr/>
        </p:nvGrpSpPr>
        <p:grpSpPr>
          <a:xfrm>
            <a:off x="281423" y="3599957"/>
            <a:ext cx="1606214" cy="1628477"/>
            <a:chOff x="0" y="0"/>
            <a:chExt cx="1606212" cy="1628476"/>
          </a:xfrm>
        </p:grpSpPr>
        <p:sp>
          <p:nvSpPr>
            <p:cNvPr id="331" name="Freeform 1"/>
            <p:cNvSpPr/>
            <p:nvPr/>
          </p:nvSpPr>
          <p:spPr>
            <a:xfrm>
              <a:off x="9277" y="35249"/>
              <a:ext cx="1593226" cy="1593228"/>
            </a:xfrm>
            <a:prstGeom prst="ellipse">
              <a:avLst/>
            </a:prstGeom>
            <a:solidFill>
              <a:srgbClr val="9ACEF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2" name="Freeform 34"/>
            <p:cNvSpPr/>
            <p:nvPr/>
          </p:nvSpPr>
          <p:spPr>
            <a:xfrm>
              <a:off x="1037077"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3" name="Freeform 36"/>
            <p:cNvSpPr/>
            <p:nvPr/>
          </p:nvSpPr>
          <p:spPr>
            <a:xfrm>
              <a:off x="1048208" y="833000"/>
              <a:ext cx="53379"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4" name="Freeform 82"/>
            <p:cNvSpPr/>
            <p:nvPr/>
          </p:nvSpPr>
          <p:spPr>
            <a:xfrm>
              <a:off x="102408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19" y="0"/>
                  </a:moveTo>
                  <a:lnTo>
                    <a:pt x="10607" y="0"/>
                  </a:lnTo>
                  <a:cubicBezTo>
                    <a:pt x="13506" y="0"/>
                    <a:pt x="15791" y="2111"/>
                    <a:pt x="15791" y="4791"/>
                  </a:cubicBezTo>
                  <a:lnTo>
                    <a:pt x="15791" y="12796"/>
                  </a:lnTo>
                  <a:lnTo>
                    <a:pt x="21600" y="12796"/>
                  </a:lnTo>
                  <a:lnTo>
                    <a:pt x="21600" y="21600"/>
                  </a:lnTo>
                  <a:lnTo>
                    <a:pt x="0" y="21600"/>
                  </a:lnTo>
                  <a:lnTo>
                    <a:pt x="0" y="12796"/>
                  </a:lnTo>
                  <a:lnTo>
                    <a:pt x="5422" y="12796"/>
                  </a:lnTo>
                  <a:lnTo>
                    <a:pt x="5422" y="4791"/>
                  </a:lnTo>
                  <a:cubicBezTo>
                    <a:pt x="5422" y="2111"/>
                    <a:pt x="7707" y="0"/>
                    <a:pt x="10519"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5" name="Freeform 38"/>
            <p:cNvSpPr/>
            <p:nvPr/>
          </p:nvSpPr>
          <p:spPr>
            <a:xfrm>
              <a:off x="1155812"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734"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6" name="Freeform 40"/>
            <p:cNvSpPr/>
            <p:nvPr/>
          </p:nvSpPr>
          <p:spPr>
            <a:xfrm>
              <a:off x="1168797"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7" name="Freeform 85"/>
            <p:cNvSpPr/>
            <p:nvPr/>
          </p:nvSpPr>
          <p:spPr>
            <a:xfrm>
              <a:off x="1142824" y="680870"/>
              <a:ext cx="103470"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4" y="0"/>
                  </a:moveTo>
                  <a:lnTo>
                    <a:pt x="10651" y="0"/>
                  </a:lnTo>
                  <a:cubicBezTo>
                    <a:pt x="13527"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4"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8" name="Freeform 42"/>
            <p:cNvSpPr/>
            <p:nvPr/>
          </p:nvSpPr>
          <p:spPr>
            <a:xfrm>
              <a:off x="1276401"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1037"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9" name="Freeform 44"/>
            <p:cNvSpPr/>
            <p:nvPr/>
          </p:nvSpPr>
          <p:spPr>
            <a:xfrm>
              <a:off x="1287532"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629"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0" name="Freeform 88"/>
            <p:cNvSpPr/>
            <p:nvPr/>
          </p:nvSpPr>
          <p:spPr>
            <a:xfrm>
              <a:off x="1263415" y="680870"/>
              <a:ext cx="103471"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1" name="Freeform 46"/>
            <p:cNvSpPr/>
            <p:nvPr/>
          </p:nvSpPr>
          <p:spPr>
            <a:xfrm>
              <a:off x="1395136"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2" name="Freeform 48"/>
            <p:cNvSpPr/>
            <p:nvPr/>
          </p:nvSpPr>
          <p:spPr>
            <a:xfrm>
              <a:off x="1408123" y="833000"/>
              <a:ext cx="53382"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762" y="21600"/>
                    <a:pt x="10715" y="21600"/>
                  </a:cubicBezTo>
                  <a:lnTo>
                    <a:pt x="10885" y="21600"/>
                  </a:lnTo>
                  <a:cubicBezTo>
                    <a:pt x="16838"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3" name="Freeform 91"/>
            <p:cNvSpPr/>
            <p:nvPr/>
          </p:nvSpPr>
          <p:spPr>
            <a:xfrm>
              <a:off x="138214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688"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4" name="Freeform 50"/>
            <p:cNvSpPr/>
            <p:nvPr/>
          </p:nvSpPr>
          <p:spPr>
            <a:xfrm>
              <a:off x="953590" y="821868"/>
              <a:ext cx="593255" cy="274156"/>
            </a:xfrm>
            <a:custGeom>
              <a:avLst/>
              <a:gdLst/>
              <a:ahLst/>
              <a:cxnLst>
                <a:cxn ang="0">
                  <a:pos x="wd2" y="hd2"/>
                </a:cxn>
                <a:cxn ang="5400000">
                  <a:pos x="wd2" y="hd2"/>
                </a:cxn>
                <a:cxn ang="10800000">
                  <a:pos x="wd2" y="hd2"/>
                </a:cxn>
                <a:cxn ang="16200000">
                  <a:pos x="wd2" y="hd2"/>
                </a:cxn>
              </a:cxnLst>
              <a:rect l="0" t="0" r="r" b="b"/>
              <a:pathLst>
                <a:path w="21600" h="21600" extrusionOk="0">
                  <a:moveTo>
                    <a:pt x="20023" y="14587"/>
                  </a:moveTo>
                  <a:lnTo>
                    <a:pt x="1868" y="14587"/>
                  </a:lnTo>
                  <a:lnTo>
                    <a:pt x="1868" y="3473"/>
                  </a:lnTo>
                  <a:lnTo>
                    <a:pt x="20023" y="3473"/>
                  </a:lnTo>
                  <a:lnTo>
                    <a:pt x="20023" y="14587"/>
                  </a:lnTo>
                  <a:close/>
                  <a:moveTo>
                    <a:pt x="0" y="21600"/>
                  </a:moveTo>
                  <a:lnTo>
                    <a:pt x="21600" y="21600"/>
                  </a:lnTo>
                  <a:lnTo>
                    <a:pt x="21600" y="0"/>
                  </a:lnTo>
                  <a:lnTo>
                    <a:pt x="0" y="0"/>
                  </a:lnTo>
                  <a:lnTo>
                    <a:pt x="0" y="21600"/>
                  </a:lnTo>
                  <a:close/>
                </a:path>
              </a:pathLst>
            </a:custGeom>
            <a:solidFill>
              <a:srgbClr val="55C58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5" name="Freeform 51"/>
            <p:cNvSpPr/>
            <p:nvPr/>
          </p:nvSpPr>
          <p:spPr>
            <a:xfrm>
              <a:off x="890512" y="1059339"/>
              <a:ext cx="715701" cy="86778"/>
            </a:xfrm>
            <a:prstGeom prst="rect">
              <a:avLst/>
            </a:pr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6" name="Freeform 52"/>
            <p:cNvSpPr/>
            <p:nvPr/>
          </p:nvSpPr>
          <p:spPr>
            <a:xfrm>
              <a:off x="341363" y="797751"/>
              <a:ext cx="62730" cy="191029"/>
            </a:xfrm>
            <a:custGeom>
              <a:avLst/>
              <a:gdLst/>
              <a:ahLst/>
              <a:cxnLst>
                <a:cxn ang="0">
                  <a:pos x="wd2" y="hd2"/>
                </a:cxn>
                <a:cxn ang="5400000">
                  <a:pos x="wd2" y="hd2"/>
                </a:cxn>
                <a:cxn ang="10800000">
                  <a:pos x="wd2" y="hd2"/>
                </a:cxn>
                <a:cxn ang="16200000">
                  <a:pos x="wd2" y="hd2"/>
                </a:cxn>
              </a:cxnLst>
              <a:rect l="0" t="0" r="r" b="b"/>
              <a:pathLst>
                <a:path w="21002" h="21432" extrusionOk="0">
                  <a:moveTo>
                    <a:pt x="0" y="568"/>
                  </a:moveTo>
                  <a:lnTo>
                    <a:pt x="5610" y="18332"/>
                  </a:lnTo>
                  <a:cubicBezTo>
                    <a:pt x="6312" y="20558"/>
                    <a:pt x="10099" y="21600"/>
                    <a:pt x="14306" y="21411"/>
                  </a:cubicBezTo>
                  <a:lnTo>
                    <a:pt x="14447" y="21411"/>
                  </a:lnTo>
                  <a:cubicBezTo>
                    <a:pt x="18655" y="21316"/>
                    <a:pt x="21600" y="19989"/>
                    <a:pt x="20899" y="17763"/>
                  </a:cubicBezTo>
                  <a:lnTo>
                    <a:pt x="15288" y="0"/>
                  </a:lnTo>
                  <a:lnTo>
                    <a:pt x="0" y="568"/>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7" name="Freeform 95"/>
            <p:cNvSpPr/>
            <p:nvPr/>
          </p:nvSpPr>
          <p:spPr>
            <a:xfrm>
              <a:off x="291273" y="661994"/>
              <a:ext cx="142432" cy="153893"/>
            </a:xfrm>
            <a:custGeom>
              <a:avLst/>
              <a:gdLst/>
              <a:ahLst/>
              <a:cxnLst>
                <a:cxn ang="0">
                  <a:pos x="wd2" y="hd2"/>
                </a:cxn>
                <a:cxn ang="5400000">
                  <a:pos x="wd2" y="hd2"/>
                </a:cxn>
                <a:cxn ang="10800000">
                  <a:pos x="wd2" y="hd2"/>
                </a:cxn>
                <a:cxn ang="16200000">
                  <a:pos x="wd2" y="hd2"/>
                </a:cxn>
              </a:cxnLst>
              <a:rect l="0" t="0" r="r" b="b"/>
              <a:pathLst>
                <a:path w="21600" h="21387" extrusionOk="0">
                  <a:moveTo>
                    <a:pt x="8615" y="21"/>
                  </a:moveTo>
                  <a:lnTo>
                    <a:pt x="8678" y="21"/>
                  </a:lnTo>
                  <a:cubicBezTo>
                    <a:pt x="11395" y="-213"/>
                    <a:pt x="13797" y="1538"/>
                    <a:pt x="14113" y="4048"/>
                  </a:cubicBezTo>
                  <a:lnTo>
                    <a:pt x="15023" y="11684"/>
                  </a:lnTo>
                  <a:lnTo>
                    <a:pt x="20641" y="11132"/>
                  </a:lnTo>
                  <a:lnTo>
                    <a:pt x="21600" y="19417"/>
                  </a:lnTo>
                  <a:lnTo>
                    <a:pt x="959" y="21387"/>
                  </a:lnTo>
                  <a:lnTo>
                    <a:pt x="0" y="13160"/>
                  </a:lnTo>
                  <a:lnTo>
                    <a:pt x="5129" y="12656"/>
                  </a:lnTo>
                  <a:lnTo>
                    <a:pt x="4255" y="4983"/>
                  </a:lnTo>
                  <a:cubicBezTo>
                    <a:pt x="3939" y="2531"/>
                    <a:pt x="5898" y="312"/>
                    <a:pt x="8615" y="21"/>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8" name="Freeform 55"/>
            <p:cNvSpPr/>
            <p:nvPr/>
          </p:nvSpPr>
          <p:spPr>
            <a:xfrm>
              <a:off x="180879" y="135202"/>
              <a:ext cx="733332" cy="667762"/>
            </a:xfrm>
            <a:custGeom>
              <a:avLst/>
              <a:gdLst/>
              <a:ahLst/>
              <a:cxnLst>
                <a:cxn ang="0">
                  <a:pos x="wd2" y="hd2"/>
                </a:cxn>
                <a:cxn ang="5400000">
                  <a:pos x="wd2" y="hd2"/>
                </a:cxn>
                <a:cxn ang="10800000">
                  <a:pos x="wd2" y="hd2"/>
                </a:cxn>
                <a:cxn ang="16200000">
                  <a:pos x="wd2" y="hd2"/>
                </a:cxn>
              </a:cxnLst>
              <a:rect l="0" t="0" r="r" b="b"/>
              <a:pathLst>
                <a:path w="21519" h="21255" extrusionOk="0">
                  <a:moveTo>
                    <a:pt x="15690" y="1053"/>
                  </a:moveTo>
                  <a:cubicBezTo>
                    <a:pt x="15221" y="933"/>
                    <a:pt x="12318" y="-111"/>
                    <a:pt x="11849" y="9"/>
                  </a:cubicBezTo>
                  <a:lnTo>
                    <a:pt x="3081" y="2204"/>
                  </a:lnTo>
                  <a:cubicBezTo>
                    <a:pt x="2352" y="2405"/>
                    <a:pt x="1870" y="3101"/>
                    <a:pt x="2018" y="3783"/>
                  </a:cubicBezTo>
                  <a:lnTo>
                    <a:pt x="2031" y="3797"/>
                  </a:lnTo>
                  <a:cubicBezTo>
                    <a:pt x="2142" y="4359"/>
                    <a:pt x="2500" y="4921"/>
                    <a:pt x="3216" y="4841"/>
                  </a:cubicBezTo>
                  <a:cubicBezTo>
                    <a:pt x="3216" y="4961"/>
                    <a:pt x="3216" y="4975"/>
                    <a:pt x="3229" y="5108"/>
                  </a:cubicBezTo>
                  <a:lnTo>
                    <a:pt x="2550" y="5282"/>
                  </a:lnTo>
                  <a:cubicBezTo>
                    <a:pt x="1821" y="5470"/>
                    <a:pt x="1352" y="6232"/>
                    <a:pt x="1512" y="7009"/>
                  </a:cubicBezTo>
                  <a:lnTo>
                    <a:pt x="1524" y="7035"/>
                  </a:lnTo>
                  <a:cubicBezTo>
                    <a:pt x="1784" y="8534"/>
                    <a:pt x="3155" y="8093"/>
                    <a:pt x="3155" y="8093"/>
                  </a:cubicBezTo>
                  <a:cubicBezTo>
                    <a:pt x="3155" y="8200"/>
                    <a:pt x="3155" y="8293"/>
                    <a:pt x="3155" y="8401"/>
                  </a:cubicBezTo>
                  <a:lnTo>
                    <a:pt x="2327" y="8601"/>
                  </a:lnTo>
                  <a:cubicBezTo>
                    <a:pt x="1599" y="8789"/>
                    <a:pt x="1129" y="9565"/>
                    <a:pt x="1302" y="10341"/>
                  </a:cubicBezTo>
                  <a:lnTo>
                    <a:pt x="1302" y="10368"/>
                  </a:lnTo>
                  <a:cubicBezTo>
                    <a:pt x="1475" y="11144"/>
                    <a:pt x="2204" y="11626"/>
                    <a:pt x="2932" y="11438"/>
                  </a:cubicBezTo>
                  <a:lnTo>
                    <a:pt x="3118" y="11398"/>
                  </a:lnTo>
                  <a:cubicBezTo>
                    <a:pt x="3118" y="11505"/>
                    <a:pt x="3093" y="11599"/>
                    <a:pt x="3081" y="11719"/>
                  </a:cubicBezTo>
                  <a:lnTo>
                    <a:pt x="783" y="12175"/>
                  </a:lnTo>
                  <a:cubicBezTo>
                    <a:pt x="252" y="12308"/>
                    <a:pt x="-81" y="12857"/>
                    <a:pt x="18" y="13432"/>
                  </a:cubicBezTo>
                  <a:cubicBezTo>
                    <a:pt x="302" y="15038"/>
                    <a:pt x="623" y="16925"/>
                    <a:pt x="833" y="18036"/>
                  </a:cubicBezTo>
                  <a:cubicBezTo>
                    <a:pt x="870" y="18290"/>
                    <a:pt x="1685" y="19736"/>
                    <a:pt x="1858" y="19883"/>
                  </a:cubicBezTo>
                  <a:cubicBezTo>
                    <a:pt x="1944" y="19963"/>
                    <a:pt x="2056" y="20057"/>
                    <a:pt x="2167" y="20137"/>
                  </a:cubicBezTo>
                  <a:cubicBezTo>
                    <a:pt x="2846" y="20619"/>
                    <a:pt x="3735" y="20084"/>
                    <a:pt x="3723" y="19201"/>
                  </a:cubicBezTo>
                  <a:lnTo>
                    <a:pt x="3575" y="18103"/>
                  </a:lnTo>
                  <a:lnTo>
                    <a:pt x="3216" y="15440"/>
                  </a:lnTo>
                  <a:cubicBezTo>
                    <a:pt x="3204" y="14918"/>
                    <a:pt x="3525" y="14476"/>
                    <a:pt x="3982" y="14356"/>
                  </a:cubicBezTo>
                  <a:lnTo>
                    <a:pt x="9848" y="13018"/>
                  </a:lnTo>
                  <a:cubicBezTo>
                    <a:pt x="9959" y="13058"/>
                    <a:pt x="11096" y="14329"/>
                    <a:pt x="10849" y="14731"/>
                  </a:cubicBezTo>
                  <a:cubicBezTo>
                    <a:pt x="9935" y="16256"/>
                    <a:pt x="6143" y="19040"/>
                    <a:pt x="7391" y="20847"/>
                  </a:cubicBezTo>
                  <a:cubicBezTo>
                    <a:pt x="7835" y="21489"/>
                    <a:pt x="8132" y="21181"/>
                    <a:pt x="8132" y="21181"/>
                  </a:cubicBezTo>
                  <a:lnTo>
                    <a:pt x="15690" y="13888"/>
                  </a:lnTo>
                  <a:cubicBezTo>
                    <a:pt x="15801" y="13727"/>
                    <a:pt x="15887" y="13566"/>
                    <a:pt x="15949" y="13379"/>
                  </a:cubicBezTo>
                  <a:lnTo>
                    <a:pt x="17246" y="9913"/>
                  </a:lnTo>
                  <a:lnTo>
                    <a:pt x="21519" y="8775"/>
                  </a:lnTo>
                  <a:lnTo>
                    <a:pt x="19592" y="36"/>
                  </a:lnTo>
                  <a:lnTo>
                    <a:pt x="15690" y="1053"/>
                  </a:ln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9" name="Freeform 56"/>
            <p:cNvSpPr/>
            <p:nvPr/>
          </p:nvSpPr>
          <p:spPr>
            <a:xfrm>
              <a:off x="716121" y="111314"/>
              <a:ext cx="300127" cy="331667"/>
            </a:xfrm>
            <a:custGeom>
              <a:avLst/>
              <a:gdLst/>
              <a:ahLst/>
              <a:cxnLst>
                <a:cxn ang="0">
                  <a:pos x="wd2" y="hd2"/>
                </a:cxn>
                <a:cxn ang="5400000">
                  <a:pos x="wd2" y="hd2"/>
                </a:cxn>
                <a:cxn ang="10800000">
                  <a:pos x="wd2" y="hd2"/>
                </a:cxn>
                <a:cxn ang="16200000">
                  <a:pos x="wd2" y="hd2"/>
                </a:cxn>
              </a:cxnLst>
              <a:rect l="0" t="0" r="r" b="b"/>
              <a:pathLst>
                <a:path w="21600" h="21600" extrusionOk="0">
                  <a:moveTo>
                    <a:pt x="16837" y="0"/>
                  </a:moveTo>
                  <a:lnTo>
                    <a:pt x="21600" y="17954"/>
                  </a:lnTo>
                  <a:lnTo>
                    <a:pt x="4763" y="21600"/>
                  </a:lnTo>
                  <a:lnTo>
                    <a:pt x="0" y="3646"/>
                  </a:lnTo>
                  <a:lnTo>
                    <a:pt x="16837" y="0"/>
                  </a:lnTo>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0" name="Freeform 57"/>
            <p:cNvSpPr/>
            <p:nvPr/>
          </p:nvSpPr>
          <p:spPr>
            <a:xfrm>
              <a:off x="773633" y="0"/>
              <a:ext cx="645202" cy="444837"/>
            </a:xfrm>
            <a:custGeom>
              <a:avLst/>
              <a:gdLst/>
              <a:ahLst/>
              <a:cxnLst>
                <a:cxn ang="0">
                  <a:pos x="wd2" y="hd2"/>
                </a:cxn>
                <a:cxn ang="5400000">
                  <a:pos x="wd2" y="hd2"/>
                </a:cxn>
                <a:cxn ang="10800000">
                  <a:pos x="wd2" y="hd2"/>
                </a:cxn>
                <a:cxn ang="16200000">
                  <a:pos x="wd2" y="hd2"/>
                </a:cxn>
              </a:cxnLst>
              <a:rect l="0" t="0" r="r" b="b"/>
              <a:pathLst>
                <a:path w="21600" h="21600" extrusionOk="0">
                  <a:moveTo>
                    <a:pt x="19123" y="0"/>
                  </a:moveTo>
                  <a:lnTo>
                    <a:pt x="21600" y="15073"/>
                  </a:lnTo>
                  <a:lnTo>
                    <a:pt x="2477" y="21600"/>
                  </a:lnTo>
                  <a:lnTo>
                    <a:pt x="0" y="6527"/>
                  </a:lnTo>
                  <a:lnTo>
                    <a:pt x="19123" y="0"/>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1" name="Freeform 58"/>
            <p:cNvSpPr/>
            <p:nvPr/>
          </p:nvSpPr>
          <p:spPr>
            <a:xfrm>
              <a:off x="0" y="933183"/>
              <a:ext cx="1238876" cy="490804"/>
            </a:xfrm>
            <a:custGeom>
              <a:avLst/>
              <a:gdLst/>
              <a:ahLst/>
              <a:cxnLst>
                <a:cxn ang="0">
                  <a:pos x="wd2" y="hd2"/>
                </a:cxn>
                <a:cxn ang="5400000">
                  <a:pos x="wd2" y="hd2"/>
                </a:cxn>
                <a:cxn ang="10800000">
                  <a:pos x="wd2" y="hd2"/>
                </a:cxn>
                <a:cxn ang="16200000">
                  <a:pos x="wd2" y="hd2"/>
                </a:cxn>
              </a:cxnLst>
              <a:rect l="0" t="0" r="r" b="b"/>
              <a:pathLst>
                <a:path w="21600" h="21582" extrusionOk="0">
                  <a:moveTo>
                    <a:pt x="20316" y="19823"/>
                  </a:moveTo>
                  <a:lnTo>
                    <a:pt x="20316" y="19805"/>
                  </a:lnTo>
                  <a:cubicBezTo>
                    <a:pt x="20316" y="19009"/>
                    <a:pt x="20183" y="18120"/>
                    <a:pt x="19758" y="17954"/>
                  </a:cubicBezTo>
                  <a:cubicBezTo>
                    <a:pt x="19772" y="17806"/>
                    <a:pt x="19772" y="17769"/>
                    <a:pt x="19787" y="17584"/>
                  </a:cubicBezTo>
                  <a:lnTo>
                    <a:pt x="20206" y="17584"/>
                  </a:lnTo>
                  <a:cubicBezTo>
                    <a:pt x="20661" y="17621"/>
                    <a:pt x="21028" y="16714"/>
                    <a:pt x="21035" y="15622"/>
                  </a:cubicBezTo>
                  <a:lnTo>
                    <a:pt x="21035" y="15585"/>
                  </a:lnTo>
                  <a:cubicBezTo>
                    <a:pt x="21079" y="13456"/>
                    <a:pt x="20220" y="13567"/>
                    <a:pt x="20220" y="13567"/>
                  </a:cubicBezTo>
                  <a:cubicBezTo>
                    <a:pt x="20235" y="13419"/>
                    <a:pt x="20242" y="13289"/>
                    <a:pt x="20264" y="13141"/>
                  </a:cubicBezTo>
                  <a:lnTo>
                    <a:pt x="20763" y="13160"/>
                  </a:lnTo>
                  <a:cubicBezTo>
                    <a:pt x="21226" y="13160"/>
                    <a:pt x="21593" y="12271"/>
                    <a:pt x="21600" y="11161"/>
                  </a:cubicBezTo>
                  <a:lnTo>
                    <a:pt x="21600" y="11124"/>
                  </a:lnTo>
                  <a:cubicBezTo>
                    <a:pt x="21600" y="10013"/>
                    <a:pt x="21240" y="9088"/>
                    <a:pt x="20785" y="9088"/>
                  </a:cubicBezTo>
                  <a:lnTo>
                    <a:pt x="20668" y="9088"/>
                  </a:lnTo>
                  <a:cubicBezTo>
                    <a:pt x="20690" y="8921"/>
                    <a:pt x="20719" y="8792"/>
                    <a:pt x="20741" y="8662"/>
                  </a:cubicBezTo>
                  <a:lnTo>
                    <a:pt x="20778" y="8662"/>
                  </a:lnTo>
                  <a:lnTo>
                    <a:pt x="20653" y="4868"/>
                  </a:lnTo>
                  <a:lnTo>
                    <a:pt x="16954" y="4479"/>
                  </a:lnTo>
                  <a:cubicBezTo>
                    <a:pt x="16888" y="4368"/>
                    <a:pt x="16837" y="4257"/>
                    <a:pt x="16800" y="4146"/>
                  </a:cubicBezTo>
                  <a:cubicBezTo>
                    <a:pt x="16888" y="4146"/>
                    <a:pt x="16969" y="4146"/>
                    <a:pt x="17064" y="4146"/>
                  </a:cubicBezTo>
                  <a:cubicBezTo>
                    <a:pt x="20066" y="4350"/>
                    <a:pt x="20749" y="2406"/>
                    <a:pt x="20837" y="1092"/>
                  </a:cubicBezTo>
                  <a:cubicBezTo>
                    <a:pt x="20910" y="0"/>
                    <a:pt x="20602" y="0"/>
                    <a:pt x="20602" y="0"/>
                  </a:cubicBezTo>
                  <a:lnTo>
                    <a:pt x="15244" y="37"/>
                  </a:lnTo>
                  <a:cubicBezTo>
                    <a:pt x="15134" y="130"/>
                    <a:pt x="15024" y="204"/>
                    <a:pt x="14906" y="296"/>
                  </a:cubicBezTo>
                  <a:cubicBezTo>
                    <a:pt x="14018" y="1629"/>
                    <a:pt x="12220" y="6052"/>
                    <a:pt x="12220" y="6052"/>
                  </a:cubicBezTo>
                  <a:lnTo>
                    <a:pt x="15" y="6052"/>
                  </a:lnTo>
                  <a:lnTo>
                    <a:pt x="0" y="18620"/>
                  </a:lnTo>
                  <a:lnTo>
                    <a:pt x="11971" y="18657"/>
                  </a:lnTo>
                  <a:cubicBezTo>
                    <a:pt x="12228" y="18990"/>
                    <a:pt x="13783" y="21433"/>
                    <a:pt x="14077" y="21433"/>
                  </a:cubicBezTo>
                  <a:lnTo>
                    <a:pt x="19494" y="21581"/>
                  </a:lnTo>
                  <a:cubicBezTo>
                    <a:pt x="19941" y="21600"/>
                    <a:pt x="20308" y="20804"/>
                    <a:pt x="20316" y="19823"/>
                  </a:cubicBez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2" name="Freeform 100"/>
            <p:cNvSpPr/>
            <p:nvPr/>
          </p:nvSpPr>
          <p:spPr>
            <a:xfrm>
              <a:off x="882053" y="1036034"/>
              <a:ext cx="328579" cy="387948"/>
            </a:xfrm>
            <a:custGeom>
              <a:avLst/>
              <a:gdLst/>
              <a:ahLst/>
              <a:cxnLst>
                <a:cxn ang="0">
                  <a:pos x="wd2" y="hd2"/>
                </a:cxn>
                <a:cxn ang="5400000">
                  <a:pos x="wd2" y="hd2"/>
                </a:cxn>
                <a:cxn ang="10800000">
                  <a:pos x="wd2" y="hd2"/>
                </a:cxn>
                <a:cxn ang="16200000">
                  <a:pos x="wd2" y="hd2"/>
                </a:cxn>
              </a:cxnLst>
              <a:rect l="0" t="0" r="r" b="b"/>
              <a:pathLst>
                <a:path w="21519" h="21532" extrusionOk="0">
                  <a:moveTo>
                    <a:pt x="8020" y="2"/>
                  </a:moveTo>
                  <a:lnTo>
                    <a:pt x="18593" y="188"/>
                  </a:lnTo>
                  <a:cubicBezTo>
                    <a:pt x="20250" y="234"/>
                    <a:pt x="21547" y="1375"/>
                    <a:pt x="21519" y="2749"/>
                  </a:cubicBezTo>
                  <a:lnTo>
                    <a:pt x="21519" y="2819"/>
                  </a:lnTo>
                  <a:cubicBezTo>
                    <a:pt x="21492" y="3774"/>
                    <a:pt x="20139" y="4007"/>
                    <a:pt x="19835" y="6079"/>
                  </a:cubicBezTo>
                  <a:cubicBezTo>
                    <a:pt x="19780" y="6522"/>
                    <a:pt x="18869" y="5940"/>
                    <a:pt x="18400" y="5940"/>
                  </a:cubicBezTo>
                  <a:lnTo>
                    <a:pt x="18201" y="5936"/>
                  </a:lnTo>
                  <a:lnTo>
                    <a:pt x="18990" y="6411"/>
                  </a:lnTo>
                  <a:cubicBezTo>
                    <a:pt x="19516" y="6879"/>
                    <a:pt x="19832" y="7516"/>
                    <a:pt x="19819" y="8217"/>
                  </a:cubicBezTo>
                  <a:lnTo>
                    <a:pt x="19819" y="8263"/>
                  </a:lnTo>
                  <a:cubicBezTo>
                    <a:pt x="19791" y="9245"/>
                    <a:pt x="18471" y="9455"/>
                    <a:pt x="18169" y="11535"/>
                  </a:cubicBezTo>
                  <a:cubicBezTo>
                    <a:pt x="18086" y="11979"/>
                    <a:pt x="17234" y="11395"/>
                    <a:pt x="16739" y="11395"/>
                  </a:cubicBezTo>
                  <a:lnTo>
                    <a:pt x="15238" y="11365"/>
                  </a:lnTo>
                  <a:lnTo>
                    <a:pt x="16096" y="11526"/>
                  </a:lnTo>
                  <a:cubicBezTo>
                    <a:pt x="17155" y="11925"/>
                    <a:pt x="17895" y="12836"/>
                    <a:pt x="17874" y="13893"/>
                  </a:cubicBezTo>
                  <a:lnTo>
                    <a:pt x="17874" y="13940"/>
                  </a:lnTo>
                  <a:cubicBezTo>
                    <a:pt x="17819" y="14879"/>
                    <a:pt x="17129" y="15865"/>
                    <a:pt x="16577" y="16452"/>
                  </a:cubicBezTo>
                  <a:lnTo>
                    <a:pt x="16466" y="16921"/>
                  </a:lnTo>
                  <a:lnTo>
                    <a:pt x="13265" y="16844"/>
                  </a:lnTo>
                  <a:lnTo>
                    <a:pt x="13805" y="16947"/>
                  </a:lnTo>
                  <a:cubicBezTo>
                    <a:pt x="14786" y="17322"/>
                    <a:pt x="15465" y="18176"/>
                    <a:pt x="15444" y="19161"/>
                  </a:cubicBezTo>
                  <a:lnTo>
                    <a:pt x="15444" y="19208"/>
                  </a:lnTo>
                  <a:cubicBezTo>
                    <a:pt x="15417" y="20522"/>
                    <a:pt x="14146" y="21555"/>
                    <a:pt x="12599" y="21532"/>
                  </a:cubicBezTo>
                  <a:lnTo>
                    <a:pt x="2709" y="21320"/>
                  </a:lnTo>
                  <a:cubicBezTo>
                    <a:pt x="1190" y="21297"/>
                    <a:pt x="-53" y="20217"/>
                    <a:pt x="2" y="18927"/>
                  </a:cubicBezTo>
                  <a:lnTo>
                    <a:pt x="2" y="18880"/>
                  </a:lnTo>
                  <a:cubicBezTo>
                    <a:pt x="30" y="17566"/>
                    <a:pt x="1301" y="16533"/>
                    <a:pt x="2848" y="16556"/>
                  </a:cubicBezTo>
                  <a:lnTo>
                    <a:pt x="3592" y="16571"/>
                  </a:lnTo>
                  <a:lnTo>
                    <a:pt x="2682" y="16335"/>
                  </a:lnTo>
                  <a:cubicBezTo>
                    <a:pt x="1753" y="15818"/>
                    <a:pt x="1297" y="14673"/>
                    <a:pt x="1339" y="13635"/>
                  </a:cubicBezTo>
                  <a:lnTo>
                    <a:pt x="1339" y="13588"/>
                  </a:lnTo>
                  <a:cubicBezTo>
                    <a:pt x="1366" y="12179"/>
                    <a:pt x="2747" y="11076"/>
                    <a:pt x="4375" y="11123"/>
                  </a:cubicBezTo>
                  <a:lnTo>
                    <a:pt x="6096" y="11153"/>
                  </a:lnTo>
                  <a:lnTo>
                    <a:pt x="5066" y="10868"/>
                  </a:lnTo>
                  <a:cubicBezTo>
                    <a:pt x="4031" y="10286"/>
                    <a:pt x="3356" y="9011"/>
                    <a:pt x="3377" y="7960"/>
                  </a:cubicBezTo>
                  <a:lnTo>
                    <a:pt x="3377" y="7913"/>
                  </a:lnTo>
                  <a:cubicBezTo>
                    <a:pt x="3404" y="6511"/>
                    <a:pt x="4751" y="5412"/>
                    <a:pt x="6401" y="5436"/>
                  </a:cubicBezTo>
                  <a:lnTo>
                    <a:pt x="6801" y="5443"/>
                  </a:lnTo>
                  <a:lnTo>
                    <a:pt x="6688" y="5411"/>
                  </a:lnTo>
                  <a:cubicBezTo>
                    <a:pt x="5646" y="4826"/>
                    <a:pt x="4942" y="3547"/>
                    <a:pt x="4984" y="2516"/>
                  </a:cubicBezTo>
                  <a:lnTo>
                    <a:pt x="4984" y="2447"/>
                  </a:lnTo>
                  <a:cubicBezTo>
                    <a:pt x="5039" y="1073"/>
                    <a:pt x="6392" y="-45"/>
                    <a:pt x="8020" y="2"/>
                  </a:cubicBezTo>
                  <a:close/>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3" name="Freeform 101"/>
            <p:cNvSpPr/>
            <p:nvPr/>
          </p:nvSpPr>
          <p:spPr>
            <a:xfrm>
              <a:off x="930669" y="1032718"/>
              <a:ext cx="327412" cy="390473"/>
            </a:xfrm>
            <a:custGeom>
              <a:avLst/>
              <a:gdLst/>
              <a:ahLst/>
              <a:cxnLst>
                <a:cxn ang="0">
                  <a:pos x="wd2" y="hd2"/>
                </a:cxn>
                <a:cxn ang="5400000">
                  <a:pos x="wd2" y="hd2"/>
                </a:cxn>
                <a:cxn ang="10800000">
                  <a:pos x="wd2" y="hd2"/>
                </a:cxn>
                <a:cxn ang="16200000">
                  <a:pos x="wd2" y="hd2"/>
                </a:cxn>
              </a:cxnLst>
              <a:rect l="0" t="0" r="r" b="b"/>
              <a:pathLst>
                <a:path w="21443" h="21467" extrusionOk="0">
                  <a:moveTo>
                    <a:pt x="2895" y="16323"/>
                  </a:moveTo>
                  <a:lnTo>
                    <a:pt x="12722" y="16742"/>
                  </a:lnTo>
                  <a:cubicBezTo>
                    <a:pt x="14263" y="16812"/>
                    <a:pt x="15447" y="17905"/>
                    <a:pt x="15364" y="19208"/>
                  </a:cubicBezTo>
                  <a:lnTo>
                    <a:pt x="15364" y="19254"/>
                  </a:lnTo>
                  <a:cubicBezTo>
                    <a:pt x="15282" y="20534"/>
                    <a:pt x="13988" y="21534"/>
                    <a:pt x="12446" y="21464"/>
                  </a:cubicBezTo>
                  <a:lnTo>
                    <a:pt x="2647" y="21045"/>
                  </a:lnTo>
                  <a:cubicBezTo>
                    <a:pt x="1078" y="20976"/>
                    <a:pt x="-78" y="19882"/>
                    <a:pt x="5" y="18603"/>
                  </a:cubicBezTo>
                  <a:lnTo>
                    <a:pt x="5" y="18533"/>
                  </a:lnTo>
                  <a:cubicBezTo>
                    <a:pt x="87" y="17254"/>
                    <a:pt x="1353" y="16253"/>
                    <a:pt x="2895" y="16323"/>
                  </a:cubicBezTo>
                  <a:close/>
                  <a:moveTo>
                    <a:pt x="4693" y="11019"/>
                  </a:moveTo>
                  <a:lnTo>
                    <a:pt x="15231" y="11478"/>
                  </a:lnTo>
                  <a:cubicBezTo>
                    <a:pt x="16854" y="11547"/>
                    <a:pt x="18120" y="12697"/>
                    <a:pt x="18037" y="14076"/>
                  </a:cubicBezTo>
                  <a:lnTo>
                    <a:pt x="18037" y="14122"/>
                  </a:lnTo>
                  <a:cubicBezTo>
                    <a:pt x="17955" y="15502"/>
                    <a:pt x="16579" y="16536"/>
                    <a:pt x="14928" y="16467"/>
                  </a:cubicBezTo>
                  <a:lnTo>
                    <a:pt x="4390" y="16008"/>
                  </a:lnTo>
                  <a:cubicBezTo>
                    <a:pt x="2767" y="15962"/>
                    <a:pt x="1502" y="14789"/>
                    <a:pt x="1584" y="13433"/>
                  </a:cubicBezTo>
                  <a:lnTo>
                    <a:pt x="1584" y="13364"/>
                  </a:lnTo>
                  <a:cubicBezTo>
                    <a:pt x="1667" y="12007"/>
                    <a:pt x="3070" y="10950"/>
                    <a:pt x="4693" y="11019"/>
                  </a:cubicBezTo>
                  <a:close/>
                  <a:moveTo>
                    <a:pt x="6880" y="5409"/>
                  </a:moveTo>
                  <a:lnTo>
                    <a:pt x="17390" y="5869"/>
                  </a:lnTo>
                  <a:cubicBezTo>
                    <a:pt x="19041" y="5938"/>
                    <a:pt x="20307" y="7087"/>
                    <a:pt x="20224" y="8467"/>
                  </a:cubicBezTo>
                  <a:lnTo>
                    <a:pt x="20224" y="8513"/>
                  </a:lnTo>
                  <a:cubicBezTo>
                    <a:pt x="20142" y="9892"/>
                    <a:pt x="18739" y="10927"/>
                    <a:pt x="17088" y="10858"/>
                  </a:cubicBezTo>
                  <a:lnTo>
                    <a:pt x="6578" y="10398"/>
                  </a:lnTo>
                  <a:cubicBezTo>
                    <a:pt x="4954" y="10352"/>
                    <a:pt x="3689" y="9179"/>
                    <a:pt x="3771" y="7800"/>
                  </a:cubicBezTo>
                  <a:lnTo>
                    <a:pt x="3771" y="7777"/>
                  </a:lnTo>
                  <a:cubicBezTo>
                    <a:pt x="3854" y="6397"/>
                    <a:pt x="5257" y="5340"/>
                    <a:pt x="6880" y="5409"/>
                  </a:cubicBezTo>
                  <a:close/>
                  <a:moveTo>
                    <a:pt x="7723" y="3"/>
                  </a:moveTo>
                  <a:lnTo>
                    <a:pt x="18547" y="467"/>
                  </a:lnTo>
                  <a:cubicBezTo>
                    <a:pt x="20227" y="536"/>
                    <a:pt x="21522" y="1741"/>
                    <a:pt x="21439" y="3154"/>
                  </a:cubicBezTo>
                  <a:lnTo>
                    <a:pt x="21439" y="3223"/>
                  </a:lnTo>
                  <a:cubicBezTo>
                    <a:pt x="21357" y="4636"/>
                    <a:pt x="19924" y="5725"/>
                    <a:pt x="18244" y="5655"/>
                  </a:cubicBezTo>
                  <a:lnTo>
                    <a:pt x="7420" y="5192"/>
                  </a:lnTo>
                  <a:cubicBezTo>
                    <a:pt x="5740" y="5099"/>
                    <a:pt x="4418" y="3895"/>
                    <a:pt x="4528" y="2482"/>
                  </a:cubicBezTo>
                  <a:lnTo>
                    <a:pt x="4528" y="2436"/>
                  </a:lnTo>
                  <a:cubicBezTo>
                    <a:pt x="4610" y="1023"/>
                    <a:pt x="6043" y="-66"/>
                    <a:pt x="7723" y="3"/>
                  </a:cubicBezTo>
                  <a:close/>
                </a:path>
              </a:pathLst>
            </a:custGeom>
            <a:solidFill>
              <a:srgbClr val="FFEDD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4" name="Freeform 102"/>
            <p:cNvSpPr/>
            <p:nvPr/>
          </p:nvSpPr>
          <p:spPr>
            <a:xfrm>
              <a:off x="77919" y="1107575"/>
              <a:ext cx="487489" cy="201804"/>
            </a:xfrm>
            <a:custGeom>
              <a:avLst/>
              <a:gdLst/>
              <a:ahLst/>
              <a:cxnLst>
                <a:cxn ang="0">
                  <a:pos x="wd2" y="hd2"/>
                </a:cxn>
                <a:cxn ang="5400000">
                  <a:pos x="wd2" y="hd2"/>
                </a:cxn>
                <a:cxn ang="10800000">
                  <a:pos x="wd2" y="hd2"/>
                </a:cxn>
                <a:cxn ang="16200000">
                  <a:pos x="wd2" y="hd2"/>
                </a:cxn>
              </a:cxnLst>
              <a:rect l="0" t="0" r="r" b="b"/>
              <a:pathLst>
                <a:path w="21600" h="21600" extrusionOk="0">
                  <a:moveTo>
                    <a:pt x="20880" y="13900"/>
                  </a:moveTo>
                  <a:lnTo>
                    <a:pt x="21600" y="13900"/>
                  </a:lnTo>
                  <a:lnTo>
                    <a:pt x="21600" y="21600"/>
                  </a:lnTo>
                  <a:lnTo>
                    <a:pt x="20880" y="21600"/>
                  </a:lnTo>
                  <a:close/>
                  <a:moveTo>
                    <a:pt x="17427" y="13900"/>
                  </a:moveTo>
                  <a:lnTo>
                    <a:pt x="18148" y="13900"/>
                  </a:lnTo>
                  <a:lnTo>
                    <a:pt x="18148" y="21600"/>
                  </a:lnTo>
                  <a:lnTo>
                    <a:pt x="17427" y="21600"/>
                  </a:lnTo>
                  <a:close/>
                  <a:moveTo>
                    <a:pt x="13892" y="13900"/>
                  </a:moveTo>
                  <a:lnTo>
                    <a:pt x="14613" y="13900"/>
                  </a:lnTo>
                  <a:lnTo>
                    <a:pt x="14613" y="21600"/>
                  </a:lnTo>
                  <a:lnTo>
                    <a:pt x="13892" y="21600"/>
                  </a:lnTo>
                  <a:close/>
                  <a:moveTo>
                    <a:pt x="10440" y="13900"/>
                  </a:moveTo>
                  <a:lnTo>
                    <a:pt x="11161" y="13900"/>
                  </a:lnTo>
                  <a:lnTo>
                    <a:pt x="11161" y="21600"/>
                  </a:lnTo>
                  <a:lnTo>
                    <a:pt x="10440" y="21600"/>
                  </a:lnTo>
                  <a:close/>
                  <a:moveTo>
                    <a:pt x="6987" y="13900"/>
                  </a:moveTo>
                  <a:lnTo>
                    <a:pt x="7708" y="13900"/>
                  </a:lnTo>
                  <a:lnTo>
                    <a:pt x="7708" y="21600"/>
                  </a:lnTo>
                  <a:lnTo>
                    <a:pt x="6987" y="21600"/>
                  </a:lnTo>
                  <a:close/>
                  <a:moveTo>
                    <a:pt x="3535" y="13900"/>
                  </a:moveTo>
                  <a:lnTo>
                    <a:pt x="4256" y="13900"/>
                  </a:lnTo>
                  <a:lnTo>
                    <a:pt x="4256" y="21600"/>
                  </a:lnTo>
                  <a:lnTo>
                    <a:pt x="3535" y="21600"/>
                  </a:lnTo>
                  <a:close/>
                  <a:moveTo>
                    <a:pt x="0" y="13900"/>
                  </a:moveTo>
                  <a:lnTo>
                    <a:pt x="721" y="13900"/>
                  </a:lnTo>
                  <a:lnTo>
                    <a:pt x="721" y="21600"/>
                  </a:lnTo>
                  <a:lnTo>
                    <a:pt x="0" y="21600"/>
                  </a:lnTo>
                  <a:close/>
                  <a:moveTo>
                    <a:pt x="20880" y="0"/>
                  </a:moveTo>
                  <a:lnTo>
                    <a:pt x="21600" y="0"/>
                  </a:lnTo>
                  <a:lnTo>
                    <a:pt x="21600" y="7700"/>
                  </a:lnTo>
                  <a:lnTo>
                    <a:pt x="20880" y="7700"/>
                  </a:lnTo>
                  <a:close/>
                  <a:moveTo>
                    <a:pt x="17427" y="0"/>
                  </a:moveTo>
                  <a:lnTo>
                    <a:pt x="18148" y="0"/>
                  </a:lnTo>
                  <a:lnTo>
                    <a:pt x="18148" y="7700"/>
                  </a:lnTo>
                  <a:lnTo>
                    <a:pt x="17427" y="7700"/>
                  </a:lnTo>
                  <a:close/>
                  <a:moveTo>
                    <a:pt x="13892" y="0"/>
                  </a:moveTo>
                  <a:lnTo>
                    <a:pt x="14613" y="0"/>
                  </a:lnTo>
                  <a:lnTo>
                    <a:pt x="14613" y="7700"/>
                  </a:lnTo>
                  <a:lnTo>
                    <a:pt x="13892" y="7700"/>
                  </a:lnTo>
                  <a:close/>
                  <a:moveTo>
                    <a:pt x="10440" y="0"/>
                  </a:moveTo>
                  <a:lnTo>
                    <a:pt x="11161" y="0"/>
                  </a:lnTo>
                  <a:lnTo>
                    <a:pt x="11161" y="7700"/>
                  </a:lnTo>
                  <a:lnTo>
                    <a:pt x="10440" y="7700"/>
                  </a:lnTo>
                  <a:close/>
                  <a:moveTo>
                    <a:pt x="6987" y="0"/>
                  </a:moveTo>
                  <a:lnTo>
                    <a:pt x="7708" y="0"/>
                  </a:lnTo>
                  <a:lnTo>
                    <a:pt x="7708" y="7700"/>
                  </a:lnTo>
                  <a:lnTo>
                    <a:pt x="6987" y="7700"/>
                  </a:lnTo>
                  <a:close/>
                  <a:moveTo>
                    <a:pt x="3535" y="0"/>
                  </a:moveTo>
                  <a:lnTo>
                    <a:pt x="4256" y="0"/>
                  </a:lnTo>
                  <a:lnTo>
                    <a:pt x="4256" y="7700"/>
                  </a:lnTo>
                  <a:lnTo>
                    <a:pt x="3535" y="7700"/>
                  </a:lnTo>
                  <a:close/>
                  <a:moveTo>
                    <a:pt x="0" y="0"/>
                  </a:moveTo>
                  <a:lnTo>
                    <a:pt x="721" y="0"/>
                  </a:lnTo>
                  <a:lnTo>
                    <a:pt x="721" y="7700"/>
                  </a:lnTo>
                  <a:lnTo>
                    <a:pt x="0" y="7700"/>
                  </a:lnTo>
                  <a:close/>
                </a:path>
              </a:pathLst>
            </a:custGeom>
            <a:solidFill>
              <a:srgbClr val="FEC87E"/>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5" name="Freeform 103"/>
            <p:cNvSpPr/>
            <p:nvPr/>
          </p:nvSpPr>
          <p:spPr>
            <a:xfrm>
              <a:off x="103893" y="1120561"/>
              <a:ext cx="500498" cy="173976"/>
            </a:xfrm>
            <a:custGeom>
              <a:avLst/>
              <a:gdLst/>
              <a:ahLst/>
              <a:cxnLst>
                <a:cxn ang="0">
                  <a:pos x="wd2" y="hd2"/>
                </a:cxn>
                <a:cxn ang="5400000">
                  <a:pos x="wd2" y="hd2"/>
                </a:cxn>
                <a:cxn ang="10800000">
                  <a:pos x="wd2" y="hd2"/>
                </a:cxn>
                <a:cxn ang="16200000">
                  <a:pos x="wd2" y="hd2"/>
                </a:cxn>
              </a:cxnLst>
              <a:rect l="0" t="0" r="r" b="b"/>
              <a:pathLst>
                <a:path w="21600" h="21600" extrusionOk="0">
                  <a:moveTo>
                    <a:pt x="21008" y="16354"/>
                  </a:moveTo>
                  <a:cubicBezTo>
                    <a:pt x="21008" y="16354"/>
                    <a:pt x="21600" y="18951"/>
                    <a:pt x="21600" y="19886"/>
                  </a:cubicBezTo>
                  <a:cubicBezTo>
                    <a:pt x="21600" y="20821"/>
                    <a:pt x="21331" y="21600"/>
                    <a:pt x="21008" y="21600"/>
                  </a:cubicBezTo>
                  <a:cubicBezTo>
                    <a:pt x="20686" y="21600"/>
                    <a:pt x="20417" y="20821"/>
                    <a:pt x="20417" y="19886"/>
                  </a:cubicBezTo>
                  <a:cubicBezTo>
                    <a:pt x="20417" y="18951"/>
                    <a:pt x="21008" y="16354"/>
                    <a:pt x="21008" y="16354"/>
                  </a:cubicBezTo>
                  <a:close/>
                  <a:moveTo>
                    <a:pt x="17566" y="16354"/>
                  </a:moveTo>
                  <a:cubicBezTo>
                    <a:pt x="17566" y="16354"/>
                    <a:pt x="18157" y="18951"/>
                    <a:pt x="18157" y="19886"/>
                  </a:cubicBezTo>
                  <a:cubicBezTo>
                    <a:pt x="18157" y="20821"/>
                    <a:pt x="17888" y="21600"/>
                    <a:pt x="17566" y="21600"/>
                  </a:cubicBezTo>
                  <a:cubicBezTo>
                    <a:pt x="17243" y="21600"/>
                    <a:pt x="16974" y="20821"/>
                    <a:pt x="16974" y="19886"/>
                  </a:cubicBezTo>
                  <a:cubicBezTo>
                    <a:pt x="16974" y="18951"/>
                    <a:pt x="17566" y="16354"/>
                    <a:pt x="17566" y="16354"/>
                  </a:cubicBezTo>
                  <a:close/>
                  <a:moveTo>
                    <a:pt x="14203" y="16354"/>
                  </a:moveTo>
                  <a:cubicBezTo>
                    <a:pt x="14203" y="16354"/>
                    <a:pt x="14794" y="18951"/>
                    <a:pt x="14794" y="19886"/>
                  </a:cubicBezTo>
                  <a:cubicBezTo>
                    <a:pt x="14794" y="20821"/>
                    <a:pt x="14526" y="21600"/>
                    <a:pt x="14203" y="21600"/>
                  </a:cubicBezTo>
                  <a:cubicBezTo>
                    <a:pt x="13880" y="21600"/>
                    <a:pt x="13611" y="20821"/>
                    <a:pt x="13611" y="19886"/>
                  </a:cubicBezTo>
                  <a:cubicBezTo>
                    <a:pt x="13611" y="18951"/>
                    <a:pt x="14203" y="16354"/>
                    <a:pt x="14203" y="16354"/>
                  </a:cubicBezTo>
                  <a:close/>
                  <a:moveTo>
                    <a:pt x="10760" y="16354"/>
                  </a:moveTo>
                  <a:cubicBezTo>
                    <a:pt x="10760" y="16354"/>
                    <a:pt x="11351" y="18951"/>
                    <a:pt x="11351" y="19886"/>
                  </a:cubicBezTo>
                  <a:cubicBezTo>
                    <a:pt x="11351" y="20821"/>
                    <a:pt x="11083" y="21600"/>
                    <a:pt x="10760" y="21600"/>
                  </a:cubicBezTo>
                  <a:cubicBezTo>
                    <a:pt x="10437" y="21600"/>
                    <a:pt x="10168" y="20821"/>
                    <a:pt x="10168" y="19886"/>
                  </a:cubicBezTo>
                  <a:cubicBezTo>
                    <a:pt x="10168" y="18951"/>
                    <a:pt x="10760" y="16354"/>
                    <a:pt x="10760" y="16354"/>
                  </a:cubicBezTo>
                  <a:close/>
                  <a:moveTo>
                    <a:pt x="7388" y="16354"/>
                  </a:moveTo>
                  <a:cubicBezTo>
                    <a:pt x="7388" y="16354"/>
                    <a:pt x="7988" y="18951"/>
                    <a:pt x="7988" y="19886"/>
                  </a:cubicBezTo>
                  <a:cubicBezTo>
                    <a:pt x="7988" y="20821"/>
                    <a:pt x="7734" y="21600"/>
                    <a:pt x="7388" y="21600"/>
                  </a:cubicBezTo>
                  <a:cubicBezTo>
                    <a:pt x="7060" y="21600"/>
                    <a:pt x="6806" y="20821"/>
                    <a:pt x="6806" y="19886"/>
                  </a:cubicBezTo>
                  <a:cubicBezTo>
                    <a:pt x="6806" y="18951"/>
                    <a:pt x="7388" y="16354"/>
                    <a:pt x="7388" y="16354"/>
                  </a:cubicBezTo>
                  <a:close/>
                  <a:moveTo>
                    <a:pt x="4034" y="16354"/>
                  </a:moveTo>
                  <a:cubicBezTo>
                    <a:pt x="4034" y="16354"/>
                    <a:pt x="4626" y="18951"/>
                    <a:pt x="4626" y="19886"/>
                  </a:cubicBezTo>
                  <a:cubicBezTo>
                    <a:pt x="4626" y="20821"/>
                    <a:pt x="4357" y="21600"/>
                    <a:pt x="4034" y="21600"/>
                  </a:cubicBezTo>
                  <a:cubicBezTo>
                    <a:pt x="3694" y="21600"/>
                    <a:pt x="3443" y="20821"/>
                    <a:pt x="3443" y="19886"/>
                  </a:cubicBezTo>
                  <a:cubicBezTo>
                    <a:pt x="3443" y="18951"/>
                    <a:pt x="4034" y="16354"/>
                    <a:pt x="4034" y="16354"/>
                  </a:cubicBezTo>
                  <a:close/>
                  <a:moveTo>
                    <a:pt x="592" y="16354"/>
                  </a:moveTo>
                  <a:cubicBezTo>
                    <a:pt x="592" y="16354"/>
                    <a:pt x="1183" y="18951"/>
                    <a:pt x="1183" y="19886"/>
                  </a:cubicBezTo>
                  <a:cubicBezTo>
                    <a:pt x="1183" y="20821"/>
                    <a:pt x="932" y="21600"/>
                    <a:pt x="592" y="21600"/>
                  </a:cubicBezTo>
                  <a:cubicBezTo>
                    <a:pt x="269" y="21600"/>
                    <a:pt x="0" y="20821"/>
                    <a:pt x="0" y="19886"/>
                  </a:cubicBezTo>
                  <a:cubicBezTo>
                    <a:pt x="0" y="18951"/>
                    <a:pt x="592" y="16354"/>
                    <a:pt x="592" y="16354"/>
                  </a:cubicBezTo>
                  <a:close/>
                  <a:moveTo>
                    <a:pt x="21008" y="0"/>
                  </a:moveTo>
                  <a:cubicBezTo>
                    <a:pt x="21008" y="0"/>
                    <a:pt x="21600" y="2623"/>
                    <a:pt x="21600" y="3549"/>
                  </a:cubicBezTo>
                  <a:cubicBezTo>
                    <a:pt x="21600" y="4526"/>
                    <a:pt x="21331" y="5246"/>
                    <a:pt x="21008" y="5246"/>
                  </a:cubicBezTo>
                  <a:cubicBezTo>
                    <a:pt x="20686" y="5246"/>
                    <a:pt x="20417" y="4526"/>
                    <a:pt x="20417" y="3549"/>
                  </a:cubicBezTo>
                  <a:cubicBezTo>
                    <a:pt x="20417" y="2623"/>
                    <a:pt x="21008" y="0"/>
                    <a:pt x="21008" y="0"/>
                  </a:cubicBezTo>
                  <a:close/>
                  <a:moveTo>
                    <a:pt x="17566" y="0"/>
                  </a:moveTo>
                  <a:cubicBezTo>
                    <a:pt x="17566" y="0"/>
                    <a:pt x="18157" y="2623"/>
                    <a:pt x="18157" y="3549"/>
                  </a:cubicBezTo>
                  <a:cubicBezTo>
                    <a:pt x="18157" y="4526"/>
                    <a:pt x="17888" y="5246"/>
                    <a:pt x="17566" y="5246"/>
                  </a:cubicBezTo>
                  <a:cubicBezTo>
                    <a:pt x="17243" y="5246"/>
                    <a:pt x="16974" y="4526"/>
                    <a:pt x="16974" y="3549"/>
                  </a:cubicBezTo>
                  <a:cubicBezTo>
                    <a:pt x="16974" y="2623"/>
                    <a:pt x="17566" y="0"/>
                    <a:pt x="17566" y="0"/>
                  </a:cubicBezTo>
                  <a:close/>
                  <a:moveTo>
                    <a:pt x="14203" y="0"/>
                  </a:moveTo>
                  <a:cubicBezTo>
                    <a:pt x="14203" y="0"/>
                    <a:pt x="14794" y="2623"/>
                    <a:pt x="14794" y="3549"/>
                  </a:cubicBezTo>
                  <a:cubicBezTo>
                    <a:pt x="14794" y="4526"/>
                    <a:pt x="14526" y="5246"/>
                    <a:pt x="14203" y="5246"/>
                  </a:cubicBezTo>
                  <a:cubicBezTo>
                    <a:pt x="13880" y="5246"/>
                    <a:pt x="13611" y="4526"/>
                    <a:pt x="13611" y="3549"/>
                  </a:cubicBezTo>
                  <a:cubicBezTo>
                    <a:pt x="13611" y="2623"/>
                    <a:pt x="14203" y="0"/>
                    <a:pt x="14203" y="0"/>
                  </a:cubicBezTo>
                  <a:close/>
                  <a:moveTo>
                    <a:pt x="10760" y="0"/>
                  </a:moveTo>
                  <a:cubicBezTo>
                    <a:pt x="10760" y="0"/>
                    <a:pt x="11351" y="2623"/>
                    <a:pt x="11351" y="3549"/>
                  </a:cubicBezTo>
                  <a:cubicBezTo>
                    <a:pt x="11351" y="4526"/>
                    <a:pt x="11083" y="5246"/>
                    <a:pt x="10760" y="5246"/>
                  </a:cubicBezTo>
                  <a:cubicBezTo>
                    <a:pt x="10437" y="5246"/>
                    <a:pt x="10168" y="4526"/>
                    <a:pt x="10168" y="3549"/>
                  </a:cubicBezTo>
                  <a:cubicBezTo>
                    <a:pt x="10168" y="2623"/>
                    <a:pt x="10760" y="0"/>
                    <a:pt x="10760" y="0"/>
                  </a:cubicBezTo>
                  <a:close/>
                  <a:moveTo>
                    <a:pt x="7388" y="0"/>
                  </a:moveTo>
                  <a:cubicBezTo>
                    <a:pt x="7388" y="0"/>
                    <a:pt x="7988" y="2623"/>
                    <a:pt x="7988" y="3549"/>
                  </a:cubicBezTo>
                  <a:cubicBezTo>
                    <a:pt x="7988" y="4526"/>
                    <a:pt x="7734" y="5246"/>
                    <a:pt x="7388" y="5246"/>
                  </a:cubicBezTo>
                  <a:cubicBezTo>
                    <a:pt x="7060" y="5246"/>
                    <a:pt x="6806" y="4526"/>
                    <a:pt x="6806" y="3549"/>
                  </a:cubicBezTo>
                  <a:cubicBezTo>
                    <a:pt x="6806" y="2623"/>
                    <a:pt x="7388" y="0"/>
                    <a:pt x="7388" y="0"/>
                  </a:cubicBezTo>
                  <a:close/>
                  <a:moveTo>
                    <a:pt x="4034" y="0"/>
                  </a:moveTo>
                  <a:cubicBezTo>
                    <a:pt x="4034" y="0"/>
                    <a:pt x="4626" y="2623"/>
                    <a:pt x="4626" y="3549"/>
                  </a:cubicBezTo>
                  <a:cubicBezTo>
                    <a:pt x="4626" y="4526"/>
                    <a:pt x="4357" y="5246"/>
                    <a:pt x="4034" y="5246"/>
                  </a:cubicBezTo>
                  <a:cubicBezTo>
                    <a:pt x="3694" y="5246"/>
                    <a:pt x="3443" y="4526"/>
                    <a:pt x="3443" y="3549"/>
                  </a:cubicBezTo>
                  <a:cubicBezTo>
                    <a:pt x="3443" y="2623"/>
                    <a:pt x="4034" y="0"/>
                    <a:pt x="4034" y="0"/>
                  </a:cubicBezTo>
                  <a:close/>
                  <a:moveTo>
                    <a:pt x="592" y="0"/>
                  </a:moveTo>
                  <a:cubicBezTo>
                    <a:pt x="592" y="0"/>
                    <a:pt x="1183" y="2623"/>
                    <a:pt x="1183" y="3549"/>
                  </a:cubicBezTo>
                  <a:cubicBezTo>
                    <a:pt x="1183" y="4526"/>
                    <a:pt x="932" y="5246"/>
                    <a:pt x="592" y="5246"/>
                  </a:cubicBezTo>
                  <a:cubicBezTo>
                    <a:pt x="269" y="5246"/>
                    <a:pt x="0" y="4526"/>
                    <a:pt x="0" y="3549"/>
                  </a:cubicBezTo>
                  <a:cubicBezTo>
                    <a:pt x="0" y="2623"/>
                    <a:pt x="592" y="0"/>
                    <a:pt x="592"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grpSp>
      <p:grpSp>
        <p:nvGrpSpPr>
          <p:cNvPr id="361" name="Group"/>
          <p:cNvGrpSpPr/>
          <p:nvPr/>
        </p:nvGrpSpPr>
        <p:grpSpPr>
          <a:xfrm>
            <a:off x="573009" y="5416739"/>
            <a:ext cx="2882523" cy="2882522"/>
            <a:chOff x="0" y="0"/>
            <a:chExt cx="2882521" cy="2882521"/>
          </a:xfrm>
        </p:grpSpPr>
        <p:grpSp>
          <p:nvGrpSpPr>
            <p:cNvPr id="359" name="Group"/>
            <p:cNvGrpSpPr/>
            <p:nvPr/>
          </p:nvGrpSpPr>
          <p:grpSpPr>
            <a:xfrm>
              <a:off x="0" y="0"/>
              <a:ext cx="2882522" cy="2882522"/>
              <a:chOff x="0" y="0"/>
              <a:chExt cx="2882521" cy="2882521"/>
            </a:xfrm>
          </p:grpSpPr>
          <p:sp>
            <p:nvSpPr>
              <p:cNvPr id="357"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58"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60"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8" name="Peso: kg…"/>
          <p:cNvSpPr txBox="1"/>
          <p:nvPr/>
        </p:nvSpPr>
        <p:spPr>
          <a:xfrm>
            <a:off x="911050" y="8570026"/>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39"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40"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599" y="1397973"/>
            <a:ext cx="17927062" cy="10689686"/>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Laboratorio"/>
          <p:cNvSpPr txBox="1"/>
          <p:nvPr/>
        </p:nvSpPr>
        <p:spPr>
          <a:xfrm>
            <a:off x="1461256" y="4118430"/>
            <a:ext cx="2946070" cy="5915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defRPr sz="3000" b="1" i="1">
                <a:latin typeface="Charter Roman"/>
                <a:ea typeface="Charter Roman"/>
                <a:cs typeface="Charter Roman"/>
                <a:sym typeface="Charter Roman"/>
              </a:defRPr>
            </a:lvl1pPr>
          </a:lstStyle>
          <a:p>
            <a:r>
              <a:t>    Laboratorio</a:t>
            </a:r>
          </a:p>
        </p:txBody>
      </p:sp>
      <p:grpSp>
        <p:nvGrpSpPr>
          <p:cNvPr id="356" name="Group 6"/>
          <p:cNvGrpSpPr/>
          <p:nvPr/>
        </p:nvGrpSpPr>
        <p:grpSpPr>
          <a:xfrm>
            <a:off x="281423" y="3599957"/>
            <a:ext cx="1606214" cy="1628477"/>
            <a:chOff x="0" y="0"/>
            <a:chExt cx="1606212" cy="1628476"/>
          </a:xfrm>
        </p:grpSpPr>
        <p:sp>
          <p:nvSpPr>
            <p:cNvPr id="331" name="Freeform 1"/>
            <p:cNvSpPr/>
            <p:nvPr/>
          </p:nvSpPr>
          <p:spPr>
            <a:xfrm>
              <a:off x="9277" y="35249"/>
              <a:ext cx="1593226" cy="1593228"/>
            </a:xfrm>
            <a:prstGeom prst="ellipse">
              <a:avLst/>
            </a:prstGeom>
            <a:solidFill>
              <a:srgbClr val="9ACEF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2" name="Freeform 34"/>
            <p:cNvSpPr/>
            <p:nvPr/>
          </p:nvSpPr>
          <p:spPr>
            <a:xfrm>
              <a:off x="1037077"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3" name="Freeform 36"/>
            <p:cNvSpPr/>
            <p:nvPr/>
          </p:nvSpPr>
          <p:spPr>
            <a:xfrm>
              <a:off x="1048208" y="833000"/>
              <a:ext cx="53379"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4" name="Freeform 82"/>
            <p:cNvSpPr/>
            <p:nvPr/>
          </p:nvSpPr>
          <p:spPr>
            <a:xfrm>
              <a:off x="102408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19" y="0"/>
                  </a:moveTo>
                  <a:lnTo>
                    <a:pt x="10607" y="0"/>
                  </a:lnTo>
                  <a:cubicBezTo>
                    <a:pt x="13506" y="0"/>
                    <a:pt x="15791" y="2111"/>
                    <a:pt x="15791" y="4791"/>
                  </a:cubicBezTo>
                  <a:lnTo>
                    <a:pt x="15791" y="12796"/>
                  </a:lnTo>
                  <a:lnTo>
                    <a:pt x="21600" y="12796"/>
                  </a:lnTo>
                  <a:lnTo>
                    <a:pt x="21600" y="21600"/>
                  </a:lnTo>
                  <a:lnTo>
                    <a:pt x="0" y="21600"/>
                  </a:lnTo>
                  <a:lnTo>
                    <a:pt x="0" y="12796"/>
                  </a:lnTo>
                  <a:lnTo>
                    <a:pt x="5422" y="12796"/>
                  </a:lnTo>
                  <a:lnTo>
                    <a:pt x="5422" y="4791"/>
                  </a:lnTo>
                  <a:cubicBezTo>
                    <a:pt x="5422" y="2111"/>
                    <a:pt x="7707" y="0"/>
                    <a:pt x="10519"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5" name="Freeform 38"/>
            <p:cNvSpPr/>
            <p:nvPr/>
          </p:nvSpPr>
          <p:spPr>
            <a:xfrm>
              <a:off x="1155812"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734"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6" name="Freeform 40"/>
            <p:cNvSpPr/>
            <p:nvPr/>
          </p:nvSpPr>
          <p:spPr>
            <a:xfrm>
              <a:off x="1168797"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7" name="Freeform 85"/>
            <p:cNvSpPr/>
            <p:nvPr/>
          </p:nvSpPr>
          <p:spPr>
            <a:xfrm>
              <a:off x="1142824" y="680870"/>
              <a:ext cx="103470"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4" y="0"/>
                  </a:moveTo>
                  <a:lnTo>
                    <a:pt x="10651" y="0"/>
                  </a:lnTo>
                  <a:cubicBezTo>
                    <a:pt x="13527"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4"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8" name="Freeform 42"/>
            <p:cNvSpPr/>
            <p:nvPr/>
          </p:nvSpPr>
          <p:spPr>
            <a:xfrm>
              <a:off x="1276401"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1037"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9" name="Freeform 44"/>
            <p:cNvSpPr/>
            <p:nvPr/>
          </p:nvSpPr>
          <p:spPr>
            <a:xfrm>
              <a:off x="1287532"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629"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0" name="Freeform 88"/>
            <p:cNvSpPr/>
            <p:nvPr/>
          </p:nvSpPr>
          <p:spPr>
            <a:xfrm>
              <a:off x="1263415" y="680870"/>
              <a:ext cx="103471"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1" name="Freeform 46"/>
            <p:cNvSpPr/>
            <p:nvPr/>
          </p:nvSpPr>
          <p:spPr>
            <a:xfrm>
              <a:off x="1395136"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2" name="Freeform 48"/>
            <p:cNvSpPr/>
            <p:nvPr/>
          </p:nvSpPr>
          <p:spPr>
            <a:xfrm>
              <a:off x="1408123" y="833000"/>
              <a:ext cx="53382"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762" y="21600"/>
                    <a:pt x="10715" y="21600"/>
                  </a:cubicBezTo>
                  <a:lnTo>
                    <a:pt x="10885" y="21600"/>
                  </a:lnTo>
                  <a:cubicBezTo>
                    <a:pt x="16838"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3" name="Freeform 91"/>
            <p:cNvSpPr/>
            <p:nvPr/>
          </p:nvSpPr>
          <p:spPr>
            <a:xfrm>
              <a:off x="138214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688"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4" name="Freeform 50"/>
            <p:cNvSpPr/>
            <p:nvPr/>
          </p:nvSpPr>
          <p:spPr>
            <a:xfrm>
              <a:off x="953590" y="821868"/>
              <a:ext cx="593255" cy="274156"/>
            </a:xfrm>
            <a:custGeom>
              <a:avLst/>
              <a:gdLst/>
              <a:ahLst/>
              <a:cxnLst>
                <a:cxn ang="0">
                  <a:pos x="wd2" y="hd2"/>
                </a:cxn>
                <a:cxn ang="5400000">
                  <a:pos x="wd2" y="hd2"/>
                </a:cxn>
                <a:cxn ang="10800000">
                  <a:pos x="wd2" y="hd2"/>
                </a:cxn>
                <a:cxn ang="16200000">
                  <a:pos x="wd2" y="hd2"/>
                </a:cxn>
              </a:cxnLst>
              <a:rect l="0" t="0" r="r" b="b"/>
              <a:pathLst>
                <a:path w="21600" h="21600" extrusionOk="0">
                  <a:moveTo>
                    <a:pt x="20023" y="14587"/>
                  </a:moveTo>
                  <a:lnTo>
                    <a:pt x="1868" y="14587"/>
                  </a:lnTo>
                  <a:lnTo>
                    <a:pt x="1868" y="3473"/>
                  </a:lnTo>
                  <a:lnTo>
                    <a:pt x="20023" y="3473"/>
                  </a:lnTo>
                  <a:lnTo>
                    <a:pt x="20023" y="14587"/>
                  </a:lnTo>
                  <a:close/>
                  <a:moveTo>
                    <a:pt x="0" y="21600"/>
                  </a:moveTo>
                  <a:lnTo>
                    <a:pt x="21600" y="21600"/>
                  </a:lnTo>
                  <a:lnTo>
                    <a:pt x="21600" y="0"/>
                  </a:lnTo>
                  <a:lnTo>
                    <a:pt x="0" y="0"/>
                  </a:lnTo>
                  <a:lnTo>
                    <a:pt x="0" y="21600"/>
                  </a:lnTo>
                  <a:close/>
                </a:path>
              </a:pathLst>
            </a:custGeom>
            <a:solidFill>
              <a:srgbClr val="55C58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5" name="Freeform 51"/>
            <p:cNvSpPr/>
            <p:nvPr/>
          </p:nvSpPr>
          <p:spPr>
            <a:xfrm>
              <a:off x="890512" y="1059339"/>
              <a:ext cx="715701" cy="86778"/>
            </a:xfrm>
            <a:prstGeom prst="rect">
              <a:avLst/>
            </a:pr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6" name="Freeform 52"/>
            <p:cNvSpPr/>
            <p:nvPr/>
          </p:nvSpPr>
          <p:spPr>
            <a:xfrm>
              <a:off x="341363" y="797751"/>
              <a:ext cx="62730" cy="191029"/>
            </a:xfrm>
            <a:custGeom>
              <a:avLst/>
              <a:gdLst/>
              <a:ahLst/>
              <a:cxnLst>
                <a:cxn ang="0">
                  <a:pos x="wd2" y="hd2"/>
                </a:cxn>
                <a:cxn ang="5400000">
                  <a:pos x="wd2" y="hd2"/>
                </a:cxn>
                <a:cxn ang="10800000">
                  <a:pos x="wd2" y="hd2"/>
                </a:cxn>
                <a:cxn ang="16200000">
                  <a:pos x="wd2" y="hd2"/>
                </a:cxn>
              </a:cxnLst>
              <a:rect l="0" t="0" r="r" b="b"/>
              <a:pathLst>
                <a:path w="21002" h="21432" extrusionOk="0">
                  <a:moveTo>
                    <a:pt x="0" y="568"/>
                  </a:moveTo>
                  <a:lnTo>
                    <a:pt x="5610" y="18332"/>
                  </a:lnTo>
                  <a:cubicBezTo>
                    <a:pt x="6312" y="20558"/>
                    <a:pt x="10099" y="21600"/>
                    <a:pt x="14306" y="21411"/>
                  </a:cubicBezTo>
                  <a:lnTo>
                    <a:pt x="14447" y="21411"/>
                  </a:lnTo>
                  <a:cubicBezTo>
                    <a:pt x="18655" y="21316"/>
                    <a:pt x="21600" y="19989"/>
                    <a:pt x="20899" y="17763"/>
                  </a:cubicBezTo>
                  <a:lnTo>
                    <a:pt x="15288" y="0"/>
                  </a:lnTo>
                  <a:lnTo>
                    <a:pt x="0" y="568"/>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7" name="Freeform 95"/>
            <p:cNvSpPr/>
            <p:nvPr/>
          </p:nvSpPr>
          <p:spPr>
            <a:xfrm>
              <a:off x="291273" y="661994"/>
              <a:ext cx="142432" cy="153893"/>
            </a:xfrm>
            <a:custGeom>
              <a:avLst/>
              <a:gdLst/>
              <a:ahLst/>
              <a:cxnLst>
                <a:cxn ang="0">
                  <a:pos x="wd2" y="hd2"/>
                </a:cxn>
                <a:cxn ang="5400000">
                  <a:pos x="wd2" y="hd2"/>
                </a:cxn>
                <a:cxn ang="10800000">
                  <a:pos x="wd2" y="hd2"/>
                </a:cxn>
                <a:cxn ang="16200000">
                  <a:pos x="wd2" y="hd2"/>
                </a:cxn>
              </a:cxnLst>
              <a:rect l="0" t="0" r="r" b="b"/>
              <a:pathLst>
                <a:path w="21600" h="21387" extrusionOk="0">
                  <a:moveTo>
                    <a:pt x="8615" y="21"/>
                  </a:moveTo>
                  <a:lnTo>
                    <a:pt x="8678" y="21"/>
                  </a:lnTo>
                  <a:cubicBezTo>
                    <a:pt x="11395" y="-213"/>
                    <a:pt x="13797" y="1538"/>
                    <a:pt x="14113" y="4048"/>
                  </a:cubicBezTo>
                  <a:lnTo>
                    <a:pt x="15023" y="11684"/>
                  </a:lnTo>
                  <a:lnTo>
                    <a:pt x="20641" y="11132"/>
                  </a:lnTo>
                  <a:lnTo>
                    <a:pt x="21600" y="19417"/>
                  </a:lnTo>
                  <a:lnTo>
                    <a:pt x="959" y="21387"/>
                  </a:lnTo>
                  <a:lnTo>
                    <a:pt x="0" y="13160"/>
                  </a:lnTo>
                  <a:lnTo>
                    <a:pt x="5129" y="12656"/>
                  </a:lnTo>
                  <a:lnTo>
                    <a:pt x="4255" y="4983"/>
                  </a:lnTo>
                  <a:cubicBezTo>
                    <a:pt x="3939" y="2531"/>
                    <a:pt x="5898" y="312"/>
                    <a:pt x="8615" y="21"/>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8" name="Freeform 55"/>
            <p:cNvSpPr/>
            <p:nvPr/>
          </p:nvSpPr>
          <p:spPr>
            <a:xfrm>
              <a:off x="180879" y="135202"/>
              <a:ext cx="733332" cy="667762"/>
            </a:xfrm>
            <a:custGeom>
              <a:avLst/>
              <a:gdLst/>
              <a:ahLst/>
              <a:cxnLst>
                <a:cxn ang="0">
                  <a:pos x="wd2" y="hd2"/>
                </a:cxn>
                <a:cxn ang="5400000">
                  <a:pos x="wd2" y="hd2"/>
                </a:cxn>
                <a:cxn ang="10800000">
                  <a:pos x="wd2" y="hd2"/>
                </a:cxn>
                <a:cxn ang="16200000">
                  <a:pos x="wd2" y="hd2"/>
                </a:cxn>
              </a:cxnLst>
              <a:rect l="0" t="0" r="r" b="b"/>
              <a:pathLst>
                <a:path w="21519" h="21255" extrusionOk="0">
                  <a:moveTo>
                    <a:pt x="15690" y="1053"/>
                  </a:moveTo>
                  <a:cubicBezTo>
                    <a:pt x="15221" y="933"/>
                    <a:pt x="12318" y="-111"/>
                    <a:pt x="11849" y="9"/>
                  </a:cubicBezTo>
                  <a:lnTo>
                    <a:pt x="3081" y="2204"/>
                  </a:lnTo>
                  <a:cubicBezTo>
                    <a:pt x="2352" y="2405"/>
                    <a:pt x="1870" y="3101"/>
                    <a:pt x="2018" y="3783"/>
                  </a:cubicBezTo>
                  <a:lnTo>
                    <a:pt x="2031" y="3797"/>
                  </a:lnTo>
                  <a:cubicBezTo>
                    <a:pt x="2142" y="4359"/>
                    <a:pt x="2500" y="4921"/>
                    <a:pt x="3216" y="4841"/>
                  </a:cubicBezTo>
                  <a:cubicBezTo>
                    <a:pt x="3216" y="4961"/>
                    <a:pt x="3216" y="4975"/>
                    <a:pt x="3229" y="5108"/>
                  </a:cubicBezTo>
                  <a:lnTo>
                    <a:pt x="2550" y="5282"/>
                  </a:lnTo>
                  <a:cubicBezTo>
                    <a:pt x="1821" y="5470"/>
                    <a:pt x="1352" y="6232"/>
                    <a:pt x="1512" y="7009"/>
                  </a:cubicBezTo>
                  <a:lnTo>
                    <a:pt x="1524" y="7035"/>
                  </a:lnTo>
                  <a:cubicBezTo>
                    <a:pt x="1784" y="8534"/>
                    <a:pt x="3155" y="8093"/>
                    <a:pt x="3155" y="8093"/>
                  </a:cubicBezTo>
                  <a:cubicBezTo>
                    <a:pt x="3155" y="8200"/>
                    <a:pt x="3155" y="8293"/>
                    <a:pt x="3155" y="8401"/>
                  </a:cubicBezTo>
                  <a:lnTo>
                    <a:pt x="2327" y="8601"/>
                  </a:lnTo>
                  <a:cubicBezTo>
                    <a:pt x="1599" y="8789"/>
                    <a:pt x="1129" y="9565"/>
                    <a:pt x="1302" y="10341"/>
                  </a:cubicBezTo>
                  <a:lnTo>
                    <a:pt x="1302" y="10368"/>
                  </a:lnTo>
                  <a:cubicBezTo>
                    <a:pt x="1475" y="11144"/>
                    <a:pt x="2204" y="11626"/>
                    <a:pt x="2932" y="11438"/>
                  </a:cubicBezTo>
                  <a:lnTo>
                    <a:pt x="3118" y="11398"/>
                  </a:lnTo>
                  <a:cubicBezTo>
                    <a:pt x="3118" y="11505"/>
                    <a:pt x="3093" y="11599"/>
                    <a:pt x="3081" y="11719"/>
                  </a:cubicBezTo>
                  <a:lnTo>
                    <a:pt x="783" y="12175"/>
                  </a:lnTo>
                  <a:cubicBezTo>
                    <a:pt x="252" y="12308"/>
                    <a:pt x="-81" y="12857"/>
                    <a:pt x="18" y="13432"/>
                  </a:cubicBezTo>
                  <a:cubicBezTo>
                    <a:pt x="302" y="15038"/>
                    <a:pt x="623" y="16925"/>
                    <a:pt x="833" y="18036"/>
                  </a:cubicBezTo>
                  <a:cubicBezTo>
                    <a:pt x="870" y="18290"/>
                    <a:pt x="1685" y="19736"/>
                    <a:pt x="1858" y="19883"/>
                  </a:cubicBezTo>
                  <a:cubicBezTo>
                    <a:pt x="1944" y="19963"/>
                    <a:pt x="2056" y="20057"/>
                    <a:pt x="2167" y="20137"/>
                  </a:cubicBezTo>
                  <a:cubicBezTo>
                    <a:pt x="2846" y="20619"/>
                    <a:pt x="3735" y="20084"/>
                    <a:pt x="3723" y="19201"/>
                  </a:cubicBezTo>
                  <a:lnTo>
                    <a:pt x="3575" y="18103"/>
                  </a:lnTo>
                  <a:lnTo>
                    <a:pt x="3216" y="15440"/>
                  </a:lnTo>
                  <a:cubicBezTo>
                    <a:pt x="3204" y="14918"/>
                    <a:pt x="3525" y="14476"/>
                    <a:pt x="3982" y="14356"/>
                  </a:cubicBezTo>
                  <a:lnTo>
                    <a:pt x="9848" y="13018"/>
                  </a:lnTo>
                  <a:cubicBezTo>
                    <a:pt x="9959" y="13058"/>
                    <a:pt x="11096" y="14329"/>
                    <a:pt x="10849" y="14731"/>
                  </a:cubicBezTo>
                  <a:cubicBezTo>
                    <a:pt x="9935" y="16256"/>
                    <a:pt x="6143" y="19040"/>
                    <a:pt x="7391" y="20847"/>
                  </a:cubicBezTo>
                  <a:cubicBezTo>
                    <a:pt x="7835" y="21489"/>
                    <a:pt x="8132" y="21181"/>
                    <a:pt x="8132" y="21181"/>
                  </a:cubicBezTo>
                  <a:lnTo>
                    <a:pt x="15690" y="13888"/>
                  </a:lnTo>
                  <a:cubicBezTo>
                    <a:pt x="15801" y="13727"/>
                    <a:pt x="15887" y="13566"/>
                    <a:pt x="15949" y="13379"/>
                  </a:cubicBezTo>
                  <a:lnTo>
                    <a:pt x="17246" y="9913"/>
                  </a:lnTo>
                  <a:lnTo>
                    <a:pt x="21519" y="8775"/>
                  </a:lnTo>
                  <a:lnTo>
                    <a:pt x="19592" y="36"/>
                  </a:lnTo>
                  <a:lnTo>
                    <a:pt x="15690" y="1053"/>
                  </a:ln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9" name="Freeform 56"/>
            <p:cNvSpPr/>
            <p:nvPr/>
          </p:nvSpPr>
          <p:spPr>
            <a:xfrm>
              <a:off x="716121" y="111314"/>
              <a:ext cx="300127" cy="331667"/>
            </a:xfrm>
            <a:custGeom>
              <a:avLst/>
              <a:gdLst/>
              <a:ahLst/>
              <a:cxnLst>
                <a:cxn ang="0">
                  <a:pos x="wd2" y="hd2"/>
                </a:cxn>
                <a:cxn ang="5400000">
                  <a:pos x="wd2" y="hd2"/>
                </a:cxn>
                <a:cxn ang="10800000">
                  <a:pos x="wd2" y="hd2"/>
                </a:cxn>
                <a:cxn ang="16200000">
                  <a:pos x="wd2" y="hd2"/>
                </a:cxn>
              </a:cxnLst>
              <a:rect l="0" t="0" r="r" b="b"/>
              <a:pathLst>
                <a:path w="21600" h="21600" extrusionOk="0">
                  <a:moveTo>
                    <a:pt x="16837" y="0"/>
                  </a:moveTo>
                  <a:lnTo>
                    <a:pt x="21600" y="17954"/>
                  </a:lnTo>
                  <a:lnTo>
                    <a:pt x="4763" y="21600"/>
                  </a:lnTo>
                  <a:lnTo>
                    <a:pt x="0" y="3646"/>
                  </a:lnTo>
                  <a:lnTo>
                    <a:pt x="16837" y="0"/>
                  </a:lnTo>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0" name="Freeform 57"/>
            <p:cNvSpPr/>
            <p:nvPr/>
          </p:nvSpPr>
          <p:spPr>
            <a:xfrm>
              <a:off x="773633" y="0"/>
              <a:ext cx="645202" cy="444837"/>
            </a:xfrm>
            <a:custGeom>
              <a:avLst/>
              <a:gdLst/>
              <a:ahLst/>
              <a:cxnLst>
                <a:cxn ang="0">
                  <a:pos x="wd2" y="hd2"/>
                </a:cxn>
                <a:cxn ang="5400000">
                  <a:pos x="wd2" y="hd2"/>
                </a:cxn>
                <a:cxn ang="10800000">
                  <a:pos x="wd2" y="hd2"/>
                </a:cxn>
                <a:cxn ang="16200000">
                  <a:pos x="wd2" y="hd2"/>
                </a:cxn>
              </a:cxnLst>
              <a:rect l="0" t="0" r="r" b="b"/>
              <a:pathLst>
                <a:path w="21600" h="21600" extrusionOk="0">
                  <a:moveTo>
                    <a:pt x="19123" y="0"/>
                  </a:moveTo>
                  <a:lnTo>
                    <a:pt x="21600" y="15073"/>
                  </a:lnTo>
                  <a:lnTo>
                    <a:pt x="2477" y="21600"/>
                  </a:lnTo>
                  <a:lnTo>
                    <a:pt x="0" y="6527"/>
                  </a:lnTo>
                  <a:lnTo>
                    <a:pt x="19123" y="0"/>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1" name="Freeform 58"/>
            <p:cNvSpPr/>
            <p:nvPr/>
          </p:nvSpPr>
          <p:spPr>
            <a:xfrm>
              <a:off x="0" y="933183"/>
              <a:ext cx="1238876" cy="490804"/>
            </a:xfrm>
            <a:custGeom>
              <a:avLst/>
              <a:gdLst/>
              <a:ahLst/>
              <a:cxnLst>
                <a:cxn ang="0">
                  <a:pos x="wd2" y="hd2"/>
                </a:cxn>
                <a:cxn ang="5400000">
                  <a:pos x="wd2" y="hd2"/>
                </a:cxn>
                <a:cxn ang="10800000">
                  <a:pos x="wd2" y="hd2"/>
                </a:cxn>
                <a:cxn ang="16200000">
                  <a:pos x="wd2" y="hd2"/>
                </a:cxn>
              </a:cxnLst>
              <a:rect l="0" t="0" r="r" b="b"/>
              <a:pathLst>
                <a:path w="21600" h="21582" extrusionOk="0">
                  <a:moveTo>
                    <a:pt x="20316" y="19823"/>
                  </a:moveTo>
                  <a:lnTo>
                    <a:pt x="20316" y="19805"/>
                  </a:lnTo>
                  <a:cubicBezTo>
                    <a:pt x="20316" y="19009"/>
                    <a:pt x="20183" y="18120"/>
                    <a:pt x="19758" y="17954"/>
                  </a:cubicBezTo>
                  <a:cubicBezTo>
                    <a:pt x="19772" y="17806"/>
                    <a:pt x="19772" y="17769"/>
                    <a:pt x="19787" y="17584"/>
                  </a:cubicBezTo>
                  <a:lnTo>
                    <a:pt x="20206" y="17584"/>
                  </a:lnTo>
                  <a:cubicBezTo>
                    <a:pt x="20661" y="17621"/>
                    <a:pt x="21028" y="16714"/>
                    <a:pt x="21035" y="15622"/>
                  </a:cubicBezTo>
                  <a:lnTo>
                    <a:pt x="21035" y="15585"/>
                  </a:lnTo>
                  <a:cubicBezTo>
                    <a:pt x="21079" y="13456"/>
                    <a:pt x="20220" y="13567"/>
                    <a:pt x="20220" y="13567"/>
                  </a:cubicBezTo>
                  <a:cubicBezTo>
                    <a:pt x="20235" y="13419"/>
                    <a:pt x="20242" y="13289"/>
                    <a:pt x="20264" y="13141"/>
                  </a:cubicBezTo>
                  <a:lnTo>
                    <a:pt x="20763" y="13160"/>
                  </a:lnTo>
                  <a:cubicBezTo>
                    <a:pt x="21226" y="13160"/>
                    <a:pt x="21593" y="12271"/>
                    <a:pt x="21600" y="11161"/>
                  </a:cubicBezTo>
                  <a:lnTo>
                    <a:pt x="21600" y="11124"/>
                  </a:lnTo>
                  <a:cubicBezTo>
                    <a:pt x="21600" y="10013"/>
                    <a:pt x="21240" y="9088"/>
                    <a:pt x="20785" y="9088"/>
                  </a:cubicBezTo>
                  <a:lnTo>
                    <a:pt x="20668" y="9088"/>
                  </a:lnTo>
                  <a:cubicBezTo>
                    <a:pt x="20690" y="8921"/>
                    <a:pt x="20719" y="8792"/>
                    <a:pt x="20741" y="8662"/>
                  </a:cubicBezTo>
                  <a:lnTo>
                    <a:pt x="20778" y="8662"/>
                  </a:lnTo>
                  <a:lnTo>
                    <a:pt x="20653" y="4868"/>
                  </a:lnTo>
                  <a:lnTo>
                    <a:pt x="16954" y="4479"/>
                  </a:lnTo>
                  <a:cubicBezTo>
                    <a:pt x="16888" y="4368"/>
                    <a:pt x="16837" y="4257"/>
                    <a:pt x="16800" y="4146"/>
                  </a:cubicBezTo>
                  <a:cubicBezTo>
                    <a:pt x="16888" y="4146"/>
                    <a:pt x="16969" y="4146"/>
                    <a:pt x="17064" y="4146"/>
                  </a:cubicBezTo>
                  <a:cubicBezTo>
                    <a:pt x="20066" y="4350"/>
                    <a:pt x="20749" y="2406"/>
                    <a:pt x="20837" y="1092"/>
                  </a:cubicBezTo>
                  <a:cubicBezTo>
                    <a:pt x="20910" y="0"/>
                    <a:pt x="20602" y="0"/>
                    <a:pt x="20602" y="0"/>
                  </a:cubicBezTo>
                  <a:lnTo>
                    <a:pt x="15244" y="37"/>
                  </a:lnTo>
                  <a:cubicBezTo>
                    <a:pt x="15134" y="130"/>
                    <a:pt x="15024" y="204"/>
                    <a:pt x="14906" y="296"/>
                  </a:cubicBezTo>
                  <a:cubicBezTo>
                    <a:pt x="14018" y="1629"/>
                    <a:pt x="12220" y="6052"/>
                    <a:pt x="12220" y="6052"/>
                  </a:cubicBezTo>
                  <a:lnTo>
                    <a:pt x="15" y="6052"/>
                  </a:lnTo>
                  <a:lnTo>
                    <a:pt x="0" y="18620"/>
                  </a:lnTo>
                  <a:lnTo>
                    <a:pt x="11971" y="18657"/>
                  </a:lnTo>
                  <a:cubicBezTo>
                    <a:pt x="12228" y="18990"/>
                    <a:pt x="13783" y="21433"/>
                    <a:pt x="14077" y="21433"/>
                  </a:cubicBezTo>
                  <a:lnTo>
                    <a:pt x="19494" y="21581"/>
                  </a:lnTo>
                  <a:cubicBezTo>
                    <a:pt x="19941" y="21600"/>
                    <a:pt x="20308" y="20804"/>
                    <a:pt x="20316" y="19823"/>
                  </a:cubicBez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2" name="Freeform 100"/>
            <p:cNvSpPr/>
            <p:nvPr/>
          </p:nvSpPr>
          <p:spPr>
            <a:xfrm>
              <a:off x="882053" y="1036034"/>
              <a:ext cx="328579" cy="387948"/>
            </a:xfrm>
            <a:custGeom>
              <a:avLst/>
              <a:gdLst/>
              <a:ahLst/>
              <a:cxnLst>
                <a:cxn ang="0">
                  <a:pos x="wd2" y="hd2"/>
                </a:cxn>
                <a:cxn ang="5400000">
                  <a:pos x="wd2" y="hd2"/>
                </a:cxn>
                <a:cxn ang="10800000">
                  <a:pos x="wd2" y="hd2"/>
                </a:cxn>
                <a:cxn ang="16200000">
                  <a:pos x="wd2" y="hd2"/>
                </a:cxn>
              </a:cxnLst>
              <a:rect l="0" t="0" r="r" b="b"/>
              <a:pathLst>
                <a:path w="21519" h="21532" extrusionOk="0">
                  <a:moveTo>
                    <a:pt x="8020" y="2"/>
                  </a:moveTo>
                  <a:lnTo>
                    <a:pt x="18593" y="188"/>
                  </a:lnTo>
                  <a:cubicBezTo>
                    <a:pt x="20250" y="234"/>
                    <a:pt x="21547" y="1375"/>
                    <a:pt x="21519" y="2749"/>
                  </a:cubicBezTo>
                  <a:lnTo>
                    <a:pt x="21519" y="2819"/>
                  </a:lnTo>
                  <a:cubicBezTo>
                    <a:pt x="21492" y="3774"/>
                    <a:pt x="20139" y="4007"/>
                    <a:pt x="19835" y="6079"/>
                  </a:cubicBezTo>
                  <a:cubicBezTo>
                    <a:pt x="19780" y="6522"/>
                    <a:pt x="18869" y="5940"/>
                    <a:pt x="18400" y="5940"/>
                  </a:cubicBezTo>
                  <a:lnTo>
                    <a:pt x="18201" y="5936"/>
                  </a:lnTo>
                  <a:lnTo>
                    <a:pt x="18990" y="6411"/>
                  </a:lnTo>
                  <a:cubicBezTo>
                    <a:pt x="19516" y="6879"/>
                    <a:pt x="19832" y="7516"/>
                    <a:pt x="19819" y="8217"/>
                  </a:cubicBezTo>
                  <a:lnTo>
                    <a:pt x="19819" y="8263"/>
                  </a:lnTo>
                  <a:cubicBezTo>
                    <a:pt x="19791" y="9245"/>
                    <a:pt x="18471" y="9455"/>
                    <a:pt x="18169" y="11535"/>
                  </a:cubicBezTo>
                  <a:cubicBezTo>
                    <a:pt x="18086" y="11979"/>
                    <a:pt x="17234" y="11395"/>
                    <a:pt x="16739" y="11395"/>
                  </a:cubicBezTo>
                  <a:lnTo>
                    <a:pt x="15238" y="11365"/>
                  </a:lnTo>
                  <a:lnTo>
                    <a:pt x="16096" y="11526"/>
                  </a:lnTo>
                  <a:cubicBezTo>
                    <a:pt x="17155" y="11925"/>
                    <a:pt x="17895" y="12836"/>
                    <a:pt x="17874" y="13893"/>
                  </a:cubicBezTo>
                  <a:lnTo>
                    <a:pt x="17874" y="13940"/>
                  </a:lnTo>
                  <a:cubicBezTo>
                    <a:pt x="17819" y="14879"/>
                    <a:pt x="17129" y="15865"/>
                    <a:pt x="16577" y="16452"/>
                  </a:cubicBezTo>
                  <a:lnTo>
                    <a:pt x="16466" y="16921"/>
                  </a:lnTo>
                  <a:lnTo>
                    <a:pt x="13265" y="16844"/>
                  </a:lnTo>
                  <a:lnTo>
                    <a:pt x="13805" y="16947"/>
                  </a:lnTo>
                  <a:cubicBezTo>
                    <a:pt x="14786" y="17322"/>
                    <a:pt x="15465" y="18176"/>
                    <a:pt x="15444" y="19161"/>
                  </a:cubicBezTo>
                  <a:lnTo>
                    <a:pt x="15444" y="19208"/>
                  </a:lnTo>
                  <a:cubicBezTo>
                    <a:pt x="15417" y="20522"/>
                    <a:pt x="14146" y="21555"/>
                    <a:pt x="12599" y="21532"/>
                  </a:cubicBezTo>
                  <a:lnTo>
                    <a:pt x="2709" y="21320"/>
                  </a:lnTo>
                  <a:cubicBezTo>
                    <a:pt x="1190" y="21297"/>
                    <a:pt x="-53" y="20217"/>
                    <a:pt x="2" y="18927"/>
                  </a:cubicBezTo>
                  <a:lnTo>
                    <a:pt x="2" y="18880"/>
                  </a:lnTo>
                  <a:cubicBezTo>
                    <a:pt x="30" y="17566"/>
                    <a:pt x="1301" y="16533"/>
                    <a:pt x="2848" y="16556"/>
                  </a:cubicBezTo>
                  <a:lnTo>
                    <a:pt x="3592" y="16571"/>
                  </a:lnTo>
                  <a:lnTo>
                    <a:pt x="2682" y="16335"/>
                  </a:lnTo>
                  <a:cubicBezTo>
                    <a:pt x="1753" y="15818"/>
                    <a:pt x="1297" y="14673"/>
                    <a:pt x="1339" y="13635"/>
                  </a:cubicBezTo>
                  <a:lnTo>
                    <a:pt x="1339" y="13588"/>
                  </a:lnTo>
                  <a:cubicBezTo>
                    <a:pt x="1366" y="12179"/>
                    <a:pt x="2747" y="11076"/>
                    <a:pt x="4375" y="11123"/>
                  </a:cubicBezTo>
                  <a:lnTo>
                    <a:pt x="6096" y="11153"/>
                  </a:lnTo>
                  <a:lnTo>
                    <a:pt x="5066" y="10868"/>
                  </a:lnTo>
                  <a:cubicBezTo>
                    <a:pt x="4031" y="10286"/>
                    <a:pt x="3356" y="9011"/>
                    <a:pt x="3377" y="7960"/>
                  </a:cubicBezTo>
                  <a:lnTo>
                    <a:pt x="3377" y="7913"/>
                  </a:lnTo>
                  <a:cubicBezTo>
                    <a:pt x="3404" y="6511"/>
                    <a:pt x="4751" y="5412"/>
                    <a:pt x="6401" y="5436"/>
                  </a:cubicBezTo>
                  <a:lnTo>
                    <a:pt x="6801" y="5443"/>
                  </a:lnTo>
                  <a:lnTo>
                    <a:pt x="6688" y="5411"/>
                  </a:lnTo>
                  <a:cubicBezTo>
                    <a:pt x="5646" y="4826"/>
                    <a:pt x="4942" y="3547"/>
                    <a:pt x="4984" y="2516"/>
                  </a:cubicBezTo>
                  <a:lnTo>
                    <a:pt x="4984" y="2447"/>
                  </a:lnTo>
                  <a:cubicBezTo>
                    <a:pt x="5039" y="1073"/>
                    <a:pt x="6392" y="-45"/>
                    <a:pt x="8020" y="2"/>
                  </a:cubicBezTo>
                  <a:close/>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3" name="Freeform 101"/>
            <p:cNvSpPr/>
            <p:nvPr/>
          </p:nvSpPr>
          <p:spPr>
            <a:xfrm>
              <a:off x="930669" y="1032718"/>
              <a:ext cx="327412" cy="390473"/>
            </a:xfrm>
            <a:custGeom>
              <a:avLst/>
              <a:gdLst/>
              <a:ahLst/>
              <a:cxnLst>
                <a:cxn ang="0">
                  <a:pos x="wd2" y="hd2"/>
                </a:cxn>
                <a:cxn ang="5400000">
                  <a:pos x="wd2" y="hd2"/>
                </a:cxn>
                <a:cxn ang="10800000">
                  <a:pos x="wd2" y="hd2"/>
                </a:cxn>
                <a:cxn ang="16200000">
                  <a:pos x="wd2" y="hd2"/>
                </a:cxn>
              </a:cxnLst>
              <a:rect l="0" t="0" r="r" b="b"/>
              <a:pathLst>
                <a:path w="21443" h="21467" extrusionOk="0">
                  <a:moveTo>
                    <a:pt x="2895" y="16323"/>
                  </a:moveTo>
                  <a:lnTo>
                    <a:pt x="12722" y="16742"/>
                  </a:lnTo>
                  <a:cubicBezTo>
                    <a:pt x="14263" y="16812"/>
                    <a:pt x="15447" y="17905"/>
                    <a:pt x="15364" y="19208"/>
                  </a:cubicBezTo>
                  <a:lnTo>
                    <a:pt x="15364" y="19254"/>
                  </a:lnTo>
                  <a:cubicBezTo>
                    <a:pt x="15282" y="20534"/>
                    <a:pt x="13988" y="21534"/>
                    <a:pt x="12446" y="21464"/>
                  </a:cubicBezTo>
                  <a:lnTo>
                    <a:pt x="2647" y="21045"/>
                  </a:lnTo>
                  <a:cubicBezTo>
                    <a:pt x="1078" y="20976"/>
                    <a:pt x="-78" y="19882"/>
                    <a:pt x="5" y="18603"/>
                  </a:cubicBezTo>
                  <a:lnTo>
                    <a:pt x="5" y="18533"/>
                  </a:lnTo>
                  <a:cubicBezTo>
                    <a:pt x="87" y="17254"/>
                    <a:pt x="1353" y="16253"/>
                    <a:pt x="2895" y="16323"/>
                  </a:cubicBezTo>
                  <a:close/>
                  <a:moveTo>
                    <a:pt x="4693" y="11019"/>
                  </a:moveTo>
                  <a:lnTo>
                    <a:pt x="15231" y="11478"/>
                  </a:lnTo>
                  <a:cubicBezTo>
                    <a:pt x="16854" y="11547"/>
                    <a:pt x="18120" y="12697"/>
                    <a:pt x="18037" y="14076"/>
                  </a:cubicBezTo>
                  <a:lnTo>
                    <a:pt x="18037" y="14122"/>
                  </a:lnTo>
                  <a:cubicBezTo>
                    <a:pt x="17955" y="15502"/>
                    <a:pt x="16579" y="16536"/>
                    <a:pt x="14928" y="16467"/>
                  </a:cubicBezTo>
                  <a:lnTo>
                    <a:pt x="4390" y="16008"/>
                  </a:lnTo>
                  <a:cubicBezTo>
                    <a:pt x="2767" y="15962"/>
                    <a:pt x="1502" y="14789"/>
                    <a:pt x="1584" y="13433"/>
                  </a:cubicBezTo>
                  <a:lnTo>
                    <a:pt x="1584" y="13364"/>
                  </a:lnTo>
                  <a:cubicBezTo>
                    <a:pt x="1667" y="12007"/>
                    <a:pt x="3070" y="10950"/>
                    <a:pt x="4693" y="11019"/>
                  </a:cubicBezTo>
                  <a:close/>
                  <a:moveTo>
                    <a:pt x="6880" y="5409"/>
                  </a:moveTo>
                  <a:lnTo>
                    <a:pt x="17390" y="5869"/>
                  </a:lnTo>
                  <a:cubicBezTo>
                    <a:pt x="19041" y="5938"/>
                    <a:pt x="20307" y="7087"/>
                    <a:pt x="20224" y="8467"/>
                  </a:cubicBezTo>
                  <a:lnTo>
                    <a:pt x="20224" y="8513"/>
                  </a:lnTo>
                  <a:cubicBezTo>
                    <a:pt x="20142" y="9892"/>
                    <a:pt x="18739" y="10927"/>
                    <a:pt x="17088" y="10858"/>
                  </a:cubicBezTo>
                  <a:lnTo>
                    <a:pt x="6578" y="10398"/>
                  </a:lnTo>
                  <a:cubicBezTo>
                    <a:pt x="4954" y="10352"/>
                    <a:pt x="3689" y="9179"/>
                    <a:pt x="3771" y="7800"/>
                  </a:cubicBezTo>
                  <a:lnTo>
                    <a:pt x="3771" y="7777"/>
                  </a:lnTo>
                  <a:cubicBezTo>
                    <a:pt x="3854" y="6397"/>
                    <a:pt x="5257" y="5340"/>
                    <a:pt x="6880" y="5409"/>
                  </a:cubicBezTo>
                  <a:close/>
                  <a:moveTo>
                    <a:pt x="7723" y="3"/>
                  </a:moveTo>
                  <a:lnTo>
                    <a:pt x="18547" y="467"/>
                  </a:lnTo>
                  <a:cubicBezTo>
                    <a:pt x="20227" y="536"/>
                    <a:pt x="21522" y="1741"/>
                    <a:pt x="21439" y="3154"/>
                  </a:cubicBezTo>
                  <a:lnTo>
                    <a:pt x="21439" y="3223"/>
                  </a:lnTo>
                  <a:cubicBezTo>
                    <a:pt x="21357" y="4636"/>
                    <a:pt x="19924" y="5725"/>
                    <a:pt x="18244" y="5655"/>
                  </a:cubicBezTo>
                  <a:lnTo>
                    <a:pt x="7420" y="5192"/>
                  </a:lnTo>
                  <a:cubicBezTo>
                    <a:pt x="5740" y="5099"/>
                    <a:pt x="4418" y="3895"/>
                    <a:pt x="4528" y="2482"/>
                  </a:cubicBezTo>
                  <a:lnTo>
                    <a:pt x="4528" y="2436"/>
                  </a:lnTo>
                  <a:cubicBezTo>
                    <a:pt x="4610" y="1023"/>
                    <a:pt x="6043" y="-66"/>
                    <a:pt x="7723" y="3"/>
                  </a:cubicBezTo>
                  <a:close/>
                </a:path>
              </a:pathLst>
            </a:custGeom>
            <a:solidFill>
              <a:srgbClr val="FFEDD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4" name="Freeform 102"/>
            <p:cNvSpPr/>
            <p:nvPr/>
          </p:nvSpPr>
          <p:spPr>
            <a:xfrm>
              <a:off x="77919" y="1107575"/>
              <a:ext cx="487489" cy="201804"/>
            </a:xfrm>
            <a:custGeom>
              <a:avLst/>
              <a:gdLst/>
              <a:ahLst/>
              <a:cxnLst>
                <a:cxn ang="0">
                  <a:pos x="wd2" y="hd2"/>
                </a:cxn>
                <a:cxn ang="5400000">
                  <a:pos x="wd2" y="hd2"/>
                </a:cxn>
                <a:cxn ang="10800000">
                  <a:pos x="wd2" y="hd2"/>
                </a:cxn>
                <a:cxn ang="16200000">
                  <a:pos x="wd2" y="hd2"/>
                </a:cxn>
              </a:cxnLst>
              <a:rect l="0" t="0" r="r" b="b"/>
              <a:pathLst>
                <a:path w="21600" h="21600" extrusionOk="0">
                  <a:moveTo>
                    <a:pt x="20880" y="13900"/>
                  </a:moveTo>
                  <a:lnTo>
                    <a:pt x="21600" y="13900"/>
                  </a:lnTo>
                  <a:lnTo>
                    <a:pt x="21600" y="21600"/>
                  </a:lnTo>
                  <a:lnTo>
                    <a:pt x="20880" y="21600"/>
                  </a:lnTo>
                  <a:close/>
                  <a:moveTo>
                    <a:pt x="17427" y="13900"/>
                  </a:moveTo>
                  <a:lnTo>
                    <a:pt x="18148" y="13900"/>
                  </a:lnTo>
                  <a:lnTo>
                    <a:pt x="18148" y="21600"/>
                  </a:lnTo>
                  <a:lnTo>
                    <a:pt x="17427" y="21600"/>
                  </a:lnTo>
                  <a:close/>
                  <a:moveTo>
                    <a:pt x="13892" y="13900"/>
                  </a:moveTo>
                  <a:lnTo>
                    <a:pt x="14613" y="13900"/>
                  </a:lnTo>
                  <a:lnTo>
                    <a:pt x="14613" y="21600"/>
                  </a:lnTo>
                  <a:lnTo>
                    <a:pt x="13892" y="21600"/>
                  </a:lnTo>
                  <a:close/>
                  <a:moveTo>
                    <a:pt x="10440" y="13900"/>
                  </a:moveTo>
                  <a:lnTo>
                    <a:pt x="11161" y="13900"/>
                  </a:lnTo>
                  <a:lnTo>
                    <a:pt x="11161" y="21600"/>
                  </a:lnTo>
                  <a:lnTo>
                    <a:pt x="10440" y="21600"/>
                  </a:lnTo>
                  <a:close/>
                  <a:moveTo>
                    <a:pt x="6987" y="13900"/>
                  </a:moveTo>
                  <a:lnTo>
                    <a:pt x="7708" y="13900"/>
                  </a:lnTo>
                  <a:lnTo>
                    <a:pt x="7708" y="21600"/>
                  </a:lnTo>
                  <a:lnTo>
                    <a:pt x="6987" y="21600"/>
                  </a:lnTo>
                  <a:close/>
                  <a:moveTo>
                    <a:pt x="3535" y="13900"/>
                  </a:moveTo>
                  <a:lnTo>
                    <a:pt x="4256" y="13900"/>
                  </a:lnTo>
                  <a:lnTo>
                    <a:pt x="4256" y="21600"/>
                  </a:lnTo>
                  <a:lnTo>
                    <a:pt x="3535" y="21600"/>
                  </a:lnTo>
                  <a:close/>
                  <a:moveTo>
                    <a:pt x="0" y="13900"/>
                  </a:moveTo>
                  <a:lnTo>
                    <a:pt x="721" y="13900"/>
                  </a:lnTo>
                  <a:lnTo>
                    <a:pt x="721" y="21600"/>
                  </a:lnTo>
                  <a:lnTo>
                    <a:pt x="0" y="21600"/>
                  </a:lnTo>
                  <a:close/>
                  <a:moveTo>
                    <a:pt x="20880" y="0"/>
                  </a:moveTo>
                  <a:lnTo>
                    <a:pt x="21600" y="0"/>
                  </a:lnTo>
                  <a:lnTo>
                    <a:pt x="21600" y="7700"/>
                  </a:lnTo>
                  <a:lnTo>
                    <a:pt x="20880" y="7700"/>
                  </a:lnTo>
                  <a:close/>
                  <a:moveTo>
                    <a:pt x="17427" y="0"/>
                  </a:moveTo>
                  <a:lnTo>
                    <a:pt x="18148" y="0"/>
                  </a:lnTo>
                  <a:lnTo>
                    <a:pt x="18148" y="7700"/>
                  </a:lnTo>
                  <a:lnTo>
                    <a:pt x="17427" y="7700"/>
                  </a:lnTo>
                  <a:close/>
                  <a:moveTo>
                    <a:pt x="13892" y="0"/>
                  </a:moveTo>
                  <a:lnTo>
                    <a:pt x="14613" y="0"/>
                  </a:lnTo>
                  <a:lnTo>
                    <a:pt x="14613" y="7700"/>
                  </a:lnTo>
                  <a:lnTo>
                    <a:pt x="13892" y="7700"/>
                  </a:lnTo>
                  <a:close/>
                  <a:moveTo>
                    <a:pt x="10440" y="0"/>
                  </a:moveTo>
                  <a:lnTo>
                    <a:pt x="11161" y="0"/>
                  </a:lnTo>
                  <a:lnTo>
                    <a:pt x="11161" y="7700"/>
                  </a:lnTo>
                  <a:lnTo>
                    <a:pt x="10440" y="7700"/>
                  </a:lnTo>
                  <a:close/>
                  <a:moveTo>
                    <a:pt x="6987" y="0"/>
                  </a:moveTo>
                  <a:lnTo>
                    <a:pt x="7708" y="0"/>
                  </a:lnTo>
                  <a:lnTo>
                    <a:pt x="7708" y="7700"/>
                  </a:lnTo>
                  <a:lnTo>
                    <a:pt x="6987" y="7700"/>
                  </a:lnTo>
                  <a:close/>
                  <a:moveTo>
                    <a:pt x="3535" y="0"/>
                  </a:moveTo>
                  <a:lnTo>
                    <a:pt x="4256" y="0"/>
                  </a:lnTo>
                  <a:lnTo>
                    <a:pt x="4256" y="7700"/>
                  </a:lnTo>
                  <a:lnTo>
                    <a:pt x="3535" y="7700"/>
                  </a:lnTo>
                  <a:close/>
                  <a:moveTo>
                    <a:pt x="0" y="0"/>
                  </a:moveTo>
                  <a:lnTo>
                    <a:pt x="721" y="0"/>
                  </a:lnTo>
                  <a:lnTo>
                    <a:pt x="721" y="7700"/>
                  </a:lnTo>
                  <a:lnTo>
                    <a:pt x="0" y="7700"/>
                  </a:lnTo>
                  <a:close/>
                </a:path>
              </a:pathLst>
            </a:custGeom>
            <a:solidFill>
              <a:srgbClr val="FEC87E"/>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5" name="Freeform 103"/>
            <p:cNvSpPr/>
            <p:nvPr/>
          </p:nvSpPr>
          <p:spPr>
            <a:xfrm>
              <a:off x="103893" y="1120561"/>
              <a:ext cx="500498" cy="173976"/>
            </a:xfrm>
            <a:custGeom>
              <a:avLst/>
              <a:gdLst/>
              <a:ahLst/>
              <a:cxnLst>
                <a:cxn ang="0">
                  <a:pos x="wd2" y="hd2"/>
                </a:cxn>
                <a:cxn ang="5400000">
                  <a:pos x="wd2" y="hd2"/>
                </a:cxn>
                <a:cxn ang="10800000">
                  <a:pos x="wd2" y="hd2"/>
                </a:cxn>
                <a:cxn ang="16200000">
                  <a:pos x="wd2" y="hd2"/>
                </a:cxn>
              </a:cxnLst>
              <a:rect l="0" t="0" r="r" b="b"/>
              <a:pathLst>
                <a:path w="21600" h="21600" extrusionOk="0">
                  <a:moveTo>
                    <a:pt x="21008" y="16354"/>
                  </a:moveTo>
                  <a:cubicBezTo>
                    <a:pt x="21008" y="16354"/>
                    <a:pt x="21600" y="18951"/>
                    <a:pt x="21600" y="19886"/>
                  </a:cubicBezTo>
                  <a:cubicBezTo>
                    <a:pt x="21600" y="20821"/>
                    <a:pt x="21331" y="21600"/>
                    <a:pt x="21008" y="21600"/>
                  </a:cubicBezTo>
                  <a:cubicBezTo>
                    <a:pt x="20686" y="21600"/>
                    <a:pt x="20417" y="20821"/>
                    <a:pt x="20417" y="19886"/>
                  </a:cubicBezTo>
                  <a:cubicBezTo>
                    <a:pt x="20417" y="18951"/>
                    <a:pt x="21008" y="16354"/>
                    <a:pt x="21008" y="16354"/>
                  </a:cubicBezTo>
                  <a:close/>
                  <a:moveTo>
                    <a:pt x="17566" y="16354"/>
                  </a:moveTo>
                  <a:cubicBezTo>
                    <a:pt x="17566" y="16354"/>
                    <a:pt x="18157" y="18951"/>
                    <a:pt x="18157" y="19886"/>
                  </a:cubicBezTo>
                  <a:cubicBezTo>
                    <a:pt x="18157" y="20821"/>
                    <a:pt x="17888" y="21600"/>
                    <a:pt x="17566" y="21600"/>
                  </a:cubicBezTo>
                  <a:cubicBezTo>
                    <a:pt x="17243" y="21600"/>
                    <a:pt x="16974" y="20821"/>
                    <a:pt x="16974" y="19886"/>
                  </a:cubicBezTo>
                  <a:cubicBezTo>
                    <a:pt x="16974" y="18951"/>
                    <a:pt x="17566" y="16354"/>
                    <a:pt x="17566" y="16354"/>
                  </a:cubicBezTo>
                  <a:close/>
                  <a:moveTo>
                    <a:pt x="14203" y="16354"/>
                  </a:moveTo>
                  <a:cubicBezTo>
                    <a:pt x="14203" y="16354"/>
                    <a:pt x="14794" y="18951"/>
                    <a:pt x="14794" y="19886"/>
                  </a:cubicBezTo>
                  <a:cubicBezTo>
                    <a:pt x="14794" y="20821"/>
                    <a:pt x="14526" y="21600"/>
                    <a:pt x="14203" y="21600"/>
                  </a:cubicBezTo>
                  <a:cubicBezTo>
                    <a:pt x="13880" y="21600"/>
                    <a:pt x="13611" y="20821"/>
                    <a:pt x="13611" y="19886"/>
                  </a:cubicBezTo>
                  <a:cubicBezTo>
                    <a:pt x="13611" y="18951"/>
                    <a:pt x="14203" y="16354"/>
                    <a:pt x="14203" y="16354"/>
                  </a:cubicBezTo>
                  <a:close/>
                  <a:moveTo>
                    <a:pt x="10760" y="16354"/>
                  </a:moveTo>
                  <a:cubicBezTo>
                    <a:pt x="10760" y="16354"/>
                    <a:pt x="11351" y="18951"/>
                    <a:pt x="11351" y="19886"/>
                  </a:cubicBezTo>
                  <a:cubicBezTo>
                    <a:pt x="11351" y="20821"/>
                    <a:pt x="11083" y="21600"/>
                    <a:pt x="10760" y="21600"/>
                  </a:cubicBezTo>
                  <a:cubicBezTo>
                    <a:pt x="10437" y="21600"/>
                    <a:pt x="10168" y="20821"/>
                    <a:pt x="10168" y="19886"/>
                  </a:cubicBezTo>
                  <a:cubicBezTo>
                    <a:pt x="10168" y="18951"/>
                    <a:pt x="10760" y="16354"/>
                    <a:pt x="10760" y="16354"/>
                  </a:cubicBezTo>
                  <a:close/>
                  <a:moveTo>
                    <a:pt x="7388" y="16354"/>
                  </a:moveTo>
                  <a:cubicBezTo>
                    <a:pt x="7388" y="16354"/>
                    <a:pt x="7988" y="18951"/>
                    <a:pt x="7988" y="19886"/>
                  </a:cubicBezTo>
                  <a:cubicBezTo>
                    <a:pt x="7988" y="20821"/>
                    <a:pt x="7734" y="21600"/>
                    <a:pt x="7388" y="21600"/>
                  </a:cubicBezTo>
                  <a:cubicBezTo>
                    <a:pt x="7060" y="21600"/>
                    <a:pt x="6806" y="20821"/>
                    <a:pt x="6806" y="19886"/>
                  </a:cubicBezTo>
                  <a:cubicBezTo>
                    <a:pt x="6806" y="18951"/>
                    <a:pt x="7388" y="16354"/>
                    <a:pt x="7388" y="16354"/>
                  </a:cubicBezTo>
                  <a:close/>
                  <a:moveTo>
                    <a:pt x="4034" y="16354"/>
                  </a:moveTo>
                  <a:cubicBezTo>
                    <a:pt x="4034" y="16354"/>
                    <a:pt x="4626" y="18951"/>
                    <a:pt x="4626" y="19886"/>
                  </a:cubicBezTo>
                  <a:cubicBezTo>
                    <a:pt x="4626" y="20821"/>
                    <a:pt x="4357" y="21600"/>
                    <a:pt x="4034" y="21600"/>
                  </a:cubicBezTo>
                  <a:cubicBezTo>
                    <a:pt x="3694" y="21600"/>
                    <a:pt x="3443" y="20821"/>
                    <a:pt x="3443" y="19886"/>
                  </a:cubicBezTo>
                  <a:cubicBezTo>
                    <a:pt x="3443" y="18951"/>
                    <a:pt x="4034" y="16354"/>
                    <a:pt x="4034" y="16354"/>
                  </a:cubicBezTo>
                  <a:close/>
                  <a:moveTo>
                    <a:pt x="592" y="16354"/>
                  </a:moveTo>
                  <a:cubicBezTo>
                    <a:pt x="592" y="16354"/>
                    <a:pt x="1183" y="18951"/>
                    <a:pt x="1183" y="19886"/>
                  </a:cubicBezTo>
                  <a:cubicBezTo>
                    <a:pt x="1183" y="20821"/>
                    <a:pt x="932" y="21600"/>
                    <a:pt x="592" y="21600"/>
                  </a:cubicBezTo>
                  <a:cubicBezTo>
                    <a:pt x="269" y="21600"/>
                    <a:pt x="0" y="20821"/>
                    <a:pt x="0" y="19886"/>
                  </a:cubicBezTo>
                  <a:cubicBezTo>
                    <a:pt x="0" y="18951"/>
                    <a:pt x="592" y="16354"/>
                    <a:pt x="592" y="16354"/>
                  </a:cubicBezTo>
                  <a:close/>
                  <a:moveTo>
                    <a:pt x="21008" y="0"/>
                  </a:moveTo>
                  <a:cubicBezTo>
                    <a:pt x="21008" y="0"/>
                    <a:pt x="21600" y="2623"/>
                    <a:pt x="21600" y="3549"/>
                  </a:cubicBezTo>
                  <a:cubicBezTo>
                    <a:pt x="21600" y="4526"/>
                    <a:pt x="21331" y="5246"/>
                    <a:pt x="21008" y="5246"/>
                  </a:cubicBezTo>
                  <a:cubicBezTo>
                    <a:pt x="20686" y="5246"/>
                    <a:pt x="20417" y="4526"/>
                    <a:pt x="20417" y="3549"/>
                  </a:cubicBezTo>
                  <a:cubicBezTo>
                    <a:pt x="20417" y="2623"/>
                    <a:pt x="21008" y="0"/>
                    <a:pt x="21008" y="0"/>
                  </a:cubicBezTo>
                  <a:close/>
                  <a:moveTo>
                    <a:pt x="17566" y="0"/>
                  </a:moveTo>
                  <a:cubicBezTo>
                    <a:pt x="17566" y="0"/>
                    <a:pt x="18157" y="2623"/>
                    <a:pt x="18157" y="3549"/>
                  </a:cubicBezTo>
                  <a:cubicBezTo>
                    <a:pt x="18157" y="4526"/>
                    <a:pt x="17888" y="5246"/>
                    <a:pt x="17566" y="5246"/>
                  </a:cubicBezTo>
                  <a:cubicBezTo>
                    <a:pt x="17243" y="5246"/>
                    <a:pt x="16974" y="4526"/>
                    <a:pt x="16974" y="3549"/>
                  </a:cubicBezTo>
                  <a:cubicBezTo>
                    <a:pt x="16974" y="2623"/>
                    <a:pt x="17566" y="0"/>
                    <a:pt x="17566" y="0"/>
                  </a:cubicBezTo>
                  <a:close/>
                  <a:moveTo>
                    <a:pt x="14203" y="0"/>
                  </a:moveTo>
                  <a:cubicBezTo>
                    <a:pt x="14203" y="0"/>
                    <a:pt x="14794" y="2623"/>
                    <a:pt x="14794" y="3549"/>
                  </a:cubicBezTo>
                  <a:cubicBezTo>
                    <a:pt x="14794" y="4526"/>
                    <a:pt x="14526" y="5246"/>
                    <a:pt x="14203" y="5246"/>
                  </a:cubicBezTo>
                  <a:cubicBezTo>
                    <a:pt x="13880" y="5246"/>
                    <a:pt x="13611" y="4526"/>
                    <a:pt x="13611" y="3549"/>
                  </a:cubicBezTo>
                  <a:cubicBezTo>
                    <a:pt x="13611" y="2623"/>
                    <a:pt x="14203" y="0"/>
                    <a:pt x="14203" y="0"/>
                  </a:cubicBezTo>
                  <a:close/>
                  <a:moveTo>
                    <a:pt x="10760" y="0"/>
                  </a:moveTo>
                  <a:cubicBezTo>
                    <a:pt x="10760" y="0"/>
                    <a:pt x="11351" y="2623"/>
                    <a:pt x="11351" y="3549"/>
                  </a:cubicBezTo>
                  <a:cubicBezTo>
                    <a:pt x="11351" y="4526"/>
                    <a:pt x="11083" y="5246"/>
                    <a:pt x="10760" y="5246"/>
                  </a:cubicBezTo>
                  <a:cubicBezTo>
                    <a:pt x="10437" y="5246"/>
                    <a:pt x="10168" y="4526"/>
                    <a:pt x="10168" y="3549"/>
                  </a:cubicBezTo>
                  <a:cubicBezTo>
                    <a:pt x="10168" y="2623"/>
                    <a:pt x="10760" y="0"/>
                    <a:pt x="10760" y="0"/>
                  </a:cubicBezTo>
                  <a:close/>
                  <a:moveTo>
                    <a:pt x="7388" y="0"/>
                  </a:moveTo>
                  <a:cubicBezTo>
                    <a:pt x="7388" y="0"/>
                    <a:pt x="7988" y="2623"/>
                    <a:pt x="7988" y="3549"/>
                  </a:cubicBezTo>
                  <a:cubicBezTo>
                    <a:pt x="7988" y="4526"/>
                    <a:pt x="7734" y="5246"/>
                    <a:pt x="7388" y="5246"/>
                  </a:cubicBezTo>
                  <a:cubicBezTo>
                    <a:pt x="7060" y="5246"/>
                    <a:pt x="6806" y="4526"/>
                    <a:pt x="6806" y="3549"/>
                  </a:cubicBezTo>
                  <a:cubicBezTo>
                    <a:pt x="6806" y="2623"/>
                    <a:pt x="7388" y="0"/>
                    <a:pt x="7388" y="0"/>
                  </a:cubicBezTo>
                  <a:close/>
                  <a:moveTo>
                    <a:pt x="4034" y="0"/>
                  </a:moveTo>
                  <a:cubicBezTo>
                    <a:pt x="4034" y="0"/>
                    <a:pt x="4626" y="2623"/>
                    <a:pt x="4626" y="3549"/>
                  </a:cubicBezTo>
                  <a:cubicBezTo>
                    <a:pt x="4626" y="4526"/>
                    <a:pt x="4357" y="5246"/>
                    <a:pt x="4034" y="5246"/>
                  </a:cubicBezTo>
                  <a:cubicBezTo>
                    <a:pt x="3694" y="5246"/>
                    <a:pt x="3443" y="4526"/>
                    <a:pt x="3443" y="3549"/>
                  </a:cubicBezTo>
                  <a:cubicBezTo>
                    <a:pt x="3443" y="2623"/>
                    <a:pt x="4034" y="0"/>
                    <a:pt x="4034" y="0"/>
                  </a:cubicBezTo>
                  <a:close/>
                  <a:moveTo>
                    <a:pt x="592" y="0"/>
                  </a:moveTo>
                  <a:cubicBezTo>
                    <a:pt x="592" y="0"/>
                    <a:pt x="1183" y="2623"/>
                    <a:pt x="1183" y="3549"/>
                  </a:cubicBezTo>
                  <a:cubicBezTo>
                    <a:pt x="1183" y="4526"/>
                    <a:pt x="932" y="5246"/>
                    <a:pt x="592" y="5246"/>
                  </a:cubicBezTo>
                  <a:cubicBezTo>
                    <a:pt x="269" y="5246"/>
                    <a:pt x="0" y="4526"/>
                    <a:pt x="0" y="3549"/>
                  </a:cubicBezTo>
                  <a:cubicBezTo>
                    <a:pt x="0" y="2623"/>
                    <a:pt x="592" y="0"/>
                    <a:pt x="592"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grpSp>
      <p:grpSp>
        <p:nvGrpSpPr>
          <p:cNvPr id="361" name="Group"/>
          <p:cNvGrpSpPr/>
          <p:nvPr/>
        </p:nvGrpSpPr>
        <p:grpSpPr>
          <a:xfrm>
            <a:off x="573009" y="5416739"/>
            <a:ext cx="2882523" cy="2882522"/>
            <a:chOff x="0" y="0"/>
            <a:chExt cx="2882521" cy="2882521"/>
          </a:xfrm>
        </p:grpSpPr>
        <p:grpSp>
          <p:nvGrpSpPr>
            <p:cNvPr id="359" name="Group"/>
            <p:cNvGrpSpPr/>
            <p:nvPr/>
          </p:nvGrpSpPr>
          <p:grpSpPr>
            <a:xfrm>
              <a:off x="0" y="0"/>
              <a:ext cx="2882522" cy="2882522"/>
              <a:chOff x="0" y="0"/>
              <a:chExt cx="2882521" cy="2882521"/>
            </a:xfrm>
          </p:grpSpPr>
          <p:sp>
            <p:nvSpPr>
              <p:cNvPr id="357"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58"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60"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8" name="Peso: kg…"/>
          <p:cNvSpPr txBox="1"/>
          <p:nvPr/>
        </p:nvSpPr>
        <p:spPr>
          <a:xfrm>
            <a:off x="911050" y="8570026"/>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39"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40"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713" y="1764360"/>
            <a:ext cx="18694226" cy="10578903"/>
          </a:xfrm>
          <a:prstGeom prst="rect">
            <a:avLst/>
          </a:prstGeom>
        </p:spPr>
      </p:pic>
    </p:spTree>
    <p:extLst>
      <p:ext uri="{BB962C8B-B14F-4D97-AF65-F5344CB8AC3E}">
        <p14:creationId xmlns:p14="http://schemas.microsoft.com/office/powerpoint/2010/main" val="347574388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Laboratorio"/>
          <p:cNvSpPr txBox="1"/>
          <p:nvPr/>
        </p:nvSpPr>
        <p:spPr>
          <a:xfrm>
            <a:off x="1461256" y="4118430"/>
            <a:ext cx="2946070" cy="5915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defRPr sz="3000" b="1" i="1">
                <a:latin typeface="Charter Roman"/>
                <a:ea typeface="Charter Roman"/>
                <a:cs typeface="Charter Roman"/>
                <a:sym typeface="Charter Roman"/>
              </a:defRPr>
            </a:lvl1pPr>
          </a:lstStyle>
          <a:p>
            <a:r>
              <a:t>    Laboratorio</a:t>
            </a:r>
          </a:p>
        </p:txBody>
      </p:sp>
      <p:grpSp>
        <p:nvGrpSpPr>
          <p:cNvPr id="356" name="Group 6"/>
          <p:cNvGrpSpPr/>
          <p:nvPr/>
        </p:nvGrpSpPr>
        <p:grpSpPr>
          <a:xfrm>
            <a:off x="281423" y="3599957"/>
            <a:ext cx="1606214" cy="1628477"/>
            <a:chOff x="0" y="0"/>
            <a:chExt cx="1606212" cy="1628476"/>
          </a:xfrm>
        </p:grpSpPr>
        <p:sp>
          <p:nvSpPr>
            <p:cNvPr id="331" name="Freeform 1"/>
            <p:cNvSpPr/>
            <p:nvPr/>
          </p:nvSpPr>
          <p:spPr>
            <a:xfrm>
              <a:off x="9277" y="35249"/>
              <a:ext cx="1593226" cy="1593228"/>
            </a:xfrm>
            <a:prstGeom prst="ellipse">
              <a:avLst/>
            </a:prstGeom>
            <a:solidFill>
              <a:srgbClr val="9ACEF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2" name="Freeform 34"/>
            <p:cNvSpPr/>
            <p:nvPr/>
          </p:nvSpPr>
          <p:spPr>
            <a:xfrm>
              <a:off x="1037077"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3" name="Freeform 36"/>
            <p:cNvSpPr/>
            <p:nvPr/>
          </p:nvSpPr>
          <p:spPr>
            <a:xfrm>
              <a:off x="1048208" y="833000"/>
              <a:ext cx="53379"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4" name="Freeform 82"/>
            <p:cNvSpPr/>
            <p:nvPr/>
          </p:nvSpPr>
          <p:spPr>
            <a:xfrm>
              <a:off x="102408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19" y="0"/>
                  </a:moveTo>
                  <a:lnTo>
                    <a:pt x="10607" y="0"/>
                  </a:lnTo>
                  <a:cubicBezTo>
                    <a:pt x="13506" y="0"/>
                    <a:pt x="15791" y="2111"/>
                    <a:pt x="15791" y="4791"/>
                  </a:cubicBezTo>
                  <a:lnTo>
                    <a:pt x="15791" y="12796"/>
                  </a:lnTo>
                  <a:lnTo>
                    <a:pt x="21600" y="12796"/>
                  </a:lnTo>
                  <a:lnTo>
                    <a:pt x="21600" y="21600"/>
                  </a:lnTo>
                  <a:lnTo>
                    <a:pt x="0" y="21600"/>
                  </a:lnTo>
                  <a:lnTo>
                    <a:pt x="0" y="12796"/>
                  </a:lnTo>
                  <a:lnTo>
                    <a:pt x="5422" y="12796"/>
                  </a:lnTo>
                  <a:lnTo>
                    <a:pt x="5422" y="4791"/>
                  </a:lnTo>
                  <a:cubicBezTo>
                    <a:pt x="5422" y="2111"/>
                    <a:pt x="7707" y="0"/>
                    <a:pt x="10519"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5" name="Freeform 38"/>
            <p:cNvSpPr/>
            <p:nvPr/>
          </p:nvSpPr>
          <p:spPr>
            <a:xfrm>
              <a:off x="1155812"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734"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6" name="Freeform 40"/>
            <p:cNvSpPr/>
            <p:nvPr/>
          </p:nvSpPr>
          <p:spPr>
            <a:xfrm>
              <a:off x="1168797"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7" name="Freeform 85"/>
            <p:cNvSpPr/>
            <p:nvPr/>
          </p:nvSpPr>
          <p:spPr>
            <a:xfrm>
              <a:off x="1142824" y="680870"/>
              <a:ext cx="103470"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4" y="0"/>
                  </a:moveTo>
                  <a:lnTo>
                    <a:pt x="10651" y="0"/>
                  </a:lnTo>
                  <a:cubicBezTo>
                    <a:pt x="13527"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4"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8" name="Freeform 42"/>
            <p:cNvSpPr/>
            <p:nvPr/>
          </p:nvSpPr>
          <p:spPr>
            <a:xfrm>
              <a:off x="1276401"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1037"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9" name="Freeform 44"/>
            <p:cNvSpPr/>
            <p:nvPr/>
          </p:nvSpPr>
          <p:spPr>
            <a:xfrm>
              <a:off x="1287532"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629"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0" name="Freeform 88"/>
            <p:cNvSpPr/>
            <p:nvPr/>
          </p:nvSpPr>
          <p:spPr>
            <a:xfrm>
              <a:off x="1263415" y="680870"/>
              <a:ext cx="103471"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1" name="Freeform 46"/>
            <p:cNvSpPr/>
            <p:nvPr/>
          </p:nvSpPr>
          <p:spPr>
            <a:xfrm>
              <a:off x="1395136"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2" name="Freeform 48"/>
            <p:cNvSpPr/>
            <p:nvPr/>
          </p:nvSpPr>
          <p:spPr>
            <a:xfrm>
              <a:off x="1408123" y="833000"/>
              <a:ext cx="53382"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762" y="21600"/>
                    <a:pt x="10715" y="21600"/>
                  </a:cubicBezTo>
                  <a:lnTo>
                    <a:pt x="10885" y="21600"/>
                  </a:lnTo>
                  <a:cubicBezTo>
                    <a:pt x="16838"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3" name="Freeform 91"/>
            <p:cNvSpPr/>
            <p:nvPr/>
          </p:nvSpPr>
          <p:spPr>
            <a:xfrm>
              <a:off x="138214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688"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4" name="Freeform 50"/>
            <p:cNvSpPr/>
            <p:nvPr/>
          </p:nvSpPr>
          <p:spPr>
            <a:xfrm>
              <a:off x="953590" y="821868"/>
              <a:ext cx="593255" cy="274156"/>
            </a:xfrm>
            <a:custGeom>
              <a:avLst/>
              <a:gdLst/>
              <a:ahLst/>
              <a:cxnLst>
                <a:cxn ang="0">
                  <a:pos x="wd2" y="hd2"/>
                </a:cxn>
                <a:cxn ang="5400000">
                  <a:pos x="wd2" y="hd2"/>
                </a:cxn>
                <a:cxn ang="10800000">
                  <a:pos x="wd2" y="hd2"/>
                </a:cxn>
                <a:cxn ang="16200000">
                  <a:pos x="wd2" y="hd2"/>
                </a:cxn>
              </a:cxnLst>
              <a:rect l="0" t="0" r="r" b="b"/>
              <a:pathLst>
                <a:path w="21600" h="21600" extrusionOk="0">
                  <a:moveTo>
                    <a:pt x="20023" y="14587"/>
                  </a:moveTo>
                  <a:lnTo>
                    <a:pt x="1868" y="14587"/>
                  </a:lnTo>
                  <a:lnTo>
                    <a:pt x="1868" y="3473"/>
                  </a:lnTo>
                  <a:lnTo>
                    <a:pt x="20023" y="3473"/>
                  </a:lnTo>
                  <a:lnTo>
                    <a:pt x="20023" y="14587"/>
                  </a:lnTo>
                  <a:close/>
                  <a:moveTo>
                    <a:pt x="0" y="21600"/>
                  </a:moveTo>
                  <a:lnTo>
                    <a:pt x="21600" y="21600"/>
                  </a:lnTo>
                  <a:lnTo>
                    <a:pt x="21600" y="0"/>
                  </a:lnTo>
                  <a:lnTo>
                    <a:pt x="0" y="0"/>
                  </a:lnTo>
                  <a:lnTo>
                    <a:pt x="0" y="21600"/>
                  </a:lnTo>
                  <a:close/>
                </a:path>
              </a:pathLst>
            </a:custGeom>
            <a:solidFill>
              <a:srgbClr val="55C58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5" name="Freeform 51"/>
            <p:cNvSpPr/>
            <p:nvPr/>
          </p:nvSpPr>
          <p:spPr>
            <a:xfrm>
              <a:off x="890512" y="1059339"/>
              <a:ext cx="715701" cy="86778"/>
            </a:xfrm>
            <a:prstGeom prst="rect">
              <a:avLst/>
            </a:pr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6" name="Freeform 52"/>
            <p:cNvSpPr/>
            <p:nvPr/>
          </p:nvSpPr>
          <p:spPr>
            <a:xfrm>
              <a:off x="341363" y="797751"/>
              <a:ext cx="62730" cy="191029"/>
            </a:xfrm>
            <a:custGeom>
              <a:avLst/>
              <a:gdLst/>
              <a:ahLst/>
              <a:cxnLst>
                <a:cxn ang="0">
                  <a:pos x="wd2" y="hd2"/>
                </a:cxn>
                <a:cxn ang="5400000">
                  <a:pos x="wd2" y="hd2"/>
                </a:cxn>
                <a:cxn ang="10800000">
                  <a:pos x="wd2" y="hd2"/>
                </a:cxn>
                <a:cxn ang="16200000">
                  <a:pos x="wd2" y="hd2"/>
                </a:cxn>
              </a:cxnLst>
              <a:rect l="0" t="0" r="r" b="b"/>
              <a:pathLst>
                <a:path w="21002" h="21432" extrusionOk="0">
                  <a:moveTo>
                    <a:pt x="0" y="568"/>
                  </a:moveTo>
                  <a:lnTo>
                    <a:pt x="5610" y="18332"/>
                  </a:lnTo>
                  <a:cubicBezTo>
                    <a:pt x="6312" y="20558"/>
                    <a:pt x="10099" y="21600"/>
                    <a:pt x="14306" y="21411"/>
                  </a:cubicBezTo>
                  <a:lnTo>
                    <a:pt x="14447" y="21411"/>
                  </a:lnTo>
                  <a:cubicBezTo>
                    <a:pt x="18655" y="21316"/>
                    <a:pt x="21600" y="19989"/>
                    <a:pt x="20899" y="17763"/>
                  </a:cubicBezTo>
                  <a:lnTo>
                    <a:pt x="15288" y="0"/>
                  </a:lnTo>
                  <a:lnTo>
                    <a:pt x="0" y="568"/>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7" name="Freeform 95"/>
            <p:cNvSpPr/>
            <p:nvPr/>
          </p:nvSpPr>
          <p:spPr>
            <a:xfrm>
              <a:off x="291273" y="661994"/>
              <a:ext cx="142432" cy="153893"/>
            </a:xfrm>
            <a:custGeom>
              <a:avLst/>
              <a:gdLst/>
              <a:ahLst/>
              <a:cxnLst>
                <a:cxn ang="0">
                  <a:pos x="wd2" y="hd2"/>
                </a:cxn>
                <a:cxn ang="5400000">
                  <a:pos x="wd2" y="hd2"/>
                </a:cxn>
                <a:cxn ang="10800000">
                  <a:pos x="wd2" y="hd2"/>
                </a:cxn>
                <a:cxn ang="16200000">
                  <a:pos x="wd2" y="hd2"/>
                </a:cxn>
              </a:cxnLst>
              <a:rect l="0" t="0" r="r" b="b"/>
              <a:pathLst>
                <a:path w="21600" h="21387" extrusionOk="0">
                  <a:moveTo>
                    <a:pt x="8615" y="21"/>
                  </a:moveTo>
                  <a:lnTo>
                    <a:pt x="8678" y="21"/>
                  </a:lnTo>
                  <a:cubicBezTo>
                    <a:pt x="11395" y="-213"/>
                    <a:pt x="13797" y="1538"/>
                    <a:pt x="14113" y="4048"/>
                  </a:cubicBezTo>
                  <a:lnTo>
                    <a:pt x="15023" y="11684"/>
                  </a:lnTo>
                  <a:lnTo>
                    <a:pt x="20641" y="11132"/>
                  </a:lnTo>
                  <a:lnTo>
                    <a:pt x="21600" y="19417"/>
                  </a:lnTo>
                  <a:lnTo>
                    <a:pt x="959" y="21387"/>
                  </a:lnTo>
                  <a:lnTo>
                    <a:pt x="0" y="13160"/>
                  </a:lnTo>
                  <a:lnTo>
                    <a:pt x="5129" y="12656"/>
                  </a:lnTo>
                  <a:lnTo>
                    <a:pt x="4255" y="4983"/>
                  </a:lnTo>
                  <a:cubicBezTo>
                    <a:pt x="3939" y="2531"/>
                    <a:pt x="5898" y="312"/>
                    <a:pt x="8615" y="21"/>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8" name="Freeform 55"/>
            <p:cNvSpPr/>
            <p:nvPr/>
          </p:nvSpPr>
          <p:spPr>
            <a:xfrm>
              <a:off x="180879" y="135202"/>
              <a:ext cx="733332" cy="667762"/>
            </a:xfrm>
            <a:custGeom>
              <a:avLst/>
              <a:gdLst/>
              <a:ahLst/>
              <a:cxnLst>
                <a:cxn ang="0">
                  <a:pos x="wd2" y="hd2"/>
                </a:cxn>
                <a:cxn ang="5400000">
                  <a:pos x="wd2" y="hd2"/>
                </a:cxn>
                <a:cxn ang="10800000">
                  <a:pos x="wd2" y="hd2"/>
                </a:cxn>
                <a:cxn ang="16200000">
                  <a:pos x="wd2" y="hd2"/>
                </a:cxn>
              </a:cxnLst>
              <a:rect l="0" t="0" r="r" b="b"/>
              <a:pathLst>
                <a:path w="21519" h="21255" extrusionOk="0">
                  <a:moveTo>
                    <a:pt x="15690" y="1053"/>
                  </a:moveTo>
                  <a:cubicBezTo>
                    <a:pt x="15221" y="933"/>
                    <a:pt x="12318" y="-111"/>
                    <a:pt x="11849" y="9"/>
                  </a:cubicBezTo>
                  <a:lnTo>
                    <a:pt x="3081" y="2204"/>
                  </a:lnTo>
                  <a:cubicBezTo>
                    <a:pt x="2352" y="2405"/>
                    <a:pt x="1870" y="3101"/>
                    <a:pt x="2018" y="3783"/>
                  </a:cubicBezTo>
                  <a:lnTo>
                    <a:pt x="2031" y="3797"/>
                  </a:lnTo>
                  <a:cubicBezTo>
                    <a:pt x="2142" y="4359"/>
                    <a:pt x="2500" y="4921"/>
                    <a:pt x="3216" y="4841"/>
                  </a:cubicBezTo>
                  <a:cubicBezTo>
                    <a:pt x="3216" y="4961"/>
                    <a:pt x="3216" y="4975"/>
                    <a:pt x="3229" y="5108"/>
                  </a:cubicBezTo>
                  <a:lnTo>
                    <a:pt x="2550" y="5282"/>
                  </a:lnTo>
                  <a:cubicBezTo>
                    <a:pt x="1821" y="5470"/>
                    <a:pt x="1352" y="6232"/>
                    <a:pt x="1512" y="7009"/>
                  </a:cubicBezTo>
                  <a:lnTo>
                    <a:pt x="1524" y="7035"/>
                  </a:lnTo>
                  <a:cubicBezTo>
                    <a:pt x="1784" y="8534"/>
                    <a:pt x="3155" y="8093"/>
                    <a:pt x="3155" y="8093"/>
                  </a:cubicBezTo>
                  <a:cubicBezTo>
                    <a:pt x="3155" y="8200"/>
                    <a:pt x="3155" y="8293"/>
                    <a:pt x="3155" y="8401"/>
                  </a:cubicBezTo>
                  <a:lnTo>
                    <a:pt x="2327" y="8601"/>
                  </a:lnTo>
                  <a:cubicBezTo>
                    <a:pt x="1599" y="8789"/>
                    <a:pt x="1129" y="9565"/>
                    <a:pt x="1302" y="10341"/>
                  </a:cubicBezTo>
                  <a:lnTo>
                    <a:pt x="1302" y="10368"/>
                  </a:lnTo>
                  <a:cubicBezTo>
                    <a:pt x="1475" y="11144"/>
                    <a:pt x="2204" y="11626"/>
                    <a:pt x="2932" y="11438"/>
                  </a:cubicBezTo>
                  <a:lnTo>
                    <a:pt x="3118" y="11398"/>
                  </a:lnTo>
                  <a:cubicBezTo>
                    <a:pt x="3118" y="11505"/>
                    <a:pt x="3093" y="11599"/>
                    <a:pt x="3081" y="11719"/>
                  </a:cubicBezTo>
                  <a:lnTo>
                    <a:pt x="783" y="12175"/>
                  </a:lnTo>
                  <a:cubicBezTo>
                    <a:pt x="252" y="12308"/>
                    <a:pt x="-81" y="12857"/>
                    <a:pt x="18" y="13432"/>
                  </a:cubicBezTo>
                  <a:cubicBezTo>
                    <a:pt x="302" y="15038"/>
                    <a:pt x="623" y="16925"/>
                    <a:pt x="833" y="18036"/>
                  </a:cubicBezTo>
                  <a:cubicBezTo>
                    <a:pt x="870" y="18290"/>
                    <a:pt x="1685" y="19736"/>
                    <a:pt x="1858" y="19883"/>
                  </a:cubicBezTo>
                  <a:cubicBezTo>
                    <a:pt x="1944" y="19963"/>
                    <a:pt x="2056" y="20057"/>
                    <a:pt x="2167" y="20137"/>
                  </a:cubicBezTo>
                  <a:cubicBezTo>
                    <a:pt x="2846" y="20619"/>
                    <a:pt x="3735" y="20084"/>
                    <a:pt x="3723" y="19201"/>
                  </a:cubicBezTo>
                  <a:lnTo>
                    <a:pt x="3575" y="18103"/>
                  </a:lnTo>
                  <a:lnTo>
                    <a:pt x="3216" y="15440"/>
                  </a:lnTo>
                  <a:cubicBezTo>
                    <a:pt x="3204" y="14918"/>
                    <a:pt x="3525" y="14476"/>
                    <a:pt x="3982" y="14356"/>
                  </a:cubicBezTo>
                  <a:lnTo>
                    <a:pt x="9848" y="13018"/>
                  </a:lnTo>
                  <a:cubicBezTo>
                    <a:pt x="9959" y="13058"/>
                    <a:pt x="11096" y="14329"/>
                    <a:pt x="10849" y="14731"/>
                  </a:cubicBezTo>
                  <a:cubicBezTo>
                    <a:pt x="9935" y="16256"/>
                    <a:pt x="6143" y="19040"/>
                    <a:pt x="7391" y="20847"/>
                  </a:cubicBezTo>
                  <a:cubicBezTo>
                    <a:pt x="7835" y="21489"/>
                    <a:pt x="8132" y="21181"/>
                    <a:pt x="8132" y="21181"/>
                  </a:cubicBezTo>
                  <a:lnTo>
                    <a:pt x="15690" y="13888"/>
                  </a:lnTo>
                  <a:cubicBezTo>
                    <a:pt x="15801" y="13727"/>
                    <a:pt x="15887" y="13566"/>
                    <a:pt x="15949" y="13379"/>
                  </a:cubicBezTo>
                  <a:lnTo>
                    <a:pt x="17246" y="9913"/>
                  </a:lnTo>
                  <a:lnTo>
                    <a:pt x="21519" y="8775"/>
                  </a:lnTo>
                  <a:lnTo>
                    <a:pt x="19592" y="36"/>
                  </a:lnTo>
                  <a:lnTo>
                    <a:pt x="15690" y="1053"/>
                  </a:ln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9" name="Freeform 56"/>
            <p:cNvSpPr/>
            <p:nvPr/>
          </p:nvSpPr>
          <p:spPr>
            <a:xfrm>
              <a:off x="716121" y="111314"/>
              <a:ext cx="300127" cy="331667"/>
            </a:xfrm>
            <a:custGeom>
              <a:avLst/>
              <a:gdLst/>
              <a:ahLst/>
              <a:cxnLst>
                <a:cxn ang="0">
                  <a:pos x="wd2" y="hd2"/>
                </a:cxn>
                <a:cxn ang="5400000">
                  <a:pos x="wd2" y="hd2"/>
                </a:cxn>
                <a:cxn ang="10800000">
                  <a:pos x="wd2" y="hd2"/>
                </a:cxn>
                <a:cxn ang="16200000">
                  <a:pos x="wd2" y="hd2"/>
                </a:cxn>
              </a:cxnLst>
              <a:rect l="0" t="0" r="r" b="b"/>
              <a:pathLst>
                <a:path w="21600" h="21600" extrusionOk="0">
                  <a:moveTo>
                    <a:pt x="16837" y="0"/>
                  </a:moveTo>
                  <a:lnTo>
                    <a:pt x="21600" y="17954"/>
                  </a:lnTo>
                  <a:lnTo>
                    <a:pt x="4763" y="21600"/>
                  </a:lnTo>
                  <a:lnTo>
                    <a:pt x="0" y="3646"/>
                  </a:lnTo>
                  <a:lnTo>
                    <a:pt x="16837" y="0"/>
                  </a:lnTo>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0" name="Freeform 57"/>
            <p:cNvSpPr/>
            <p:nvPr/>
          </p:nvSpPr>
          <p:spPr>
            <a:xfrm>
              <a:off x="773633" y="0"/>
              <a:ext cx="645202" cy="444837"/>
            </a:xfrm>
            <a:custGeom>
              <a:avLst/>
              <a:gdLst/>
              <a:ahLst/>
              <a:cxnLst>
                <a:cxn ang="0">
                  <a:pos x="wd2" y="hd2"/>
                </a:cxn>
                <a:cxn ang="5400000">
                  <a:pos x="wd2" y="hd2"/>
                </a:cxn>
                <a:cxn ang="10800000">
                  <a:pos x="wd2" y="hd2"/>
                </a:cxn>
                <a:cxn ang="16200000">
                  <a:pos x="wd2" y="hd2"/>
                </a:cxn>
              </a:cxnLst>
              <a:rect l="0" t="0" r="r" b="b"/>
              <a:pathLst>
                <a:path w="21600" h="21600" extrusionOk="0">
                  <a:moveTo>
                    <a:pt x="19123" y="0"/>
                  </a:moveTo>
                  <a:lnTo>
                    <a:pt x="21600" y="15073"/>
                  </a:lnTo>
                  <a:lnTo>
                    <a:pt x="2477" y="21600"/>
                  </a:lnTo>
                  <a:lnTo>
                    <a:pt x="0" y="6527"/>
                  </a:lnTo>
                  <a:lnTo>
                    <a:pt x="19123" y="0"/>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1" name="Freeform 58"/>
            <p:cNvSpPr/>
            <p:nvPr/>
          </p:nvSpPr>
          <p:spPr>
            <a:xfrm>
              <a:off x="0" y="933183"/>
              <a:ext cx="1238876" cy="490804"/>
            </a:xfrm>
            <a:custGeom>
              <a:avLst/>
              <a:gdLst/>
              <a:ahLst/>
              <a:cxnLst>
                <a:cxn ang="0">
                  <a:pos x="wd2" y="hd2"/>
                </a:cxn>
                <a:cxn ang="5400000">
                  <a:pos x="wd2" y="hd2"/>
                </a:cxn>
                <a:cxn ang="10800000">
                  <a:pos x="wd2" y="hd2"/>
                </a:cxn>
                <a:cxn ang="16200000">
                  <a:pos x="wd2" y="hd2"/>
                </a:cxn>
              </a:cxnLst>
              <a:rect l="0" t="0" r="r" b="b"/>
              <a:pathLst>
                <a:path w="21600" h="21582" extrusionOk="0">
                  <a:moveTo>
                    <a:pt x="20316" y="19823"/>
                  </a:moveTo>
                  <a:lnTo>
                    <a:pt x="20316" y="19805"/>
                  </a:lnTo>
                  <a:cubicBezTo>
                    <a:pt x="20316" y="19009"/>
                    <a:pt x="20183" y="18120"/>
                    <a:pt x="19758" y="17954"/>
                  </a:cubicBezTo>
                  <a:cubicBezTo>
                    <a:pt x="19772" y="17806"/>
                    <a:pt x="19772" y="17769"/>
                    <a:pt x="19787" y="17584"/>
                  </a:cubicBezTo>
                  <a:lnTo>
                    <a:pt x="20206" y="17584"/>
                  </a:lnTo>
                  <a:cubicBezTo>
                    <a:pt x="20661" y="17621"/>
                    <a:pt x="21028" y="16714"/>
                    <a:pt x="21035" y="15622"/>
                  </a:cubicBezTo>
                  <a:lnTo>
                    <a:pt x="21035" y="15585"/>
                  </a:lnTo>
                  <a:cubicBezTo>
                    <a:pt x="21079" y="13456"/>
                    <a:pt x="20220" y="13567"/>
                    <a:pt x="20220" y="13567"/>
                  </a:cubicBezTo>
                  <a:cubicBezTo>
                    <a:pt x="20235" y="13419"/>
                    <a:pt x="20242" y="13289"/>
                    <a:pt x="20264" y="13141"/>
                  </a:cubicBezTo>
                  <a:lnTo>
                    <a:pt x="20763" y="13160"/>
                  </a:lnTo>
                  <a:cubicBezTo>
                    <a:pt x="21226" y="13160"/>
                    <a:pt x="21593" y="12271"/>
                    <a:pt x="21600" y="11161"/>
                  </a:cubicBezTo>
                  <a:lnTo>
                    <a:pt x="21600" y="11124"/>
                  </a:lnTo>
                  <a:cubicBezTo>
                    <a:pt x="21600" y="10013"/>
                    <a:pt x="21240" y="9088"/>
                    <a:pt x="20785" y="9088"/>
                  </a:cubicBezTo>
                  <a:lnTo>
                    <a:pt x="20668" y="9088"/>
                  </a:lnTo>
                  <a:cubicBezTo>
                    <a:pt x="20690" y="8921"/>
                    <a:pt x="20719" y="8792"/>
                    <a:pt x="20741" y="8662"/>
                  </a:cubicBezTo>
                  <a:lnTo>
                    <a:pt x="20778" y="8662"/>
                  </a:lnTo>
                  <a:lnTo>
                    <a:pt x="20653" y="4868"/>
                  </a:lnTo>
                  <a:lnTo>
                    <a:pt x="16954" y="4479"/>
                  </a:lnTo>
                  <a:cubicBezTo>
                    <a:pt x="16888" y="4368"/>
                    <a:pt x="16837" y="4257"/>
                    <a:pt x="16800" y="4146"/>
                  </a:cubicBezTo>
                  <a:cubicBezTo>
                    <a:pt x="16888" y="4146"/>
                    <a:pt x="16969" y="4146"/>
                    <a:pt x="17064" y="4146"/>
                  </a:cubicBezTo>
                  <a:cubicBezTo>
                    <a:pt x="20066" y="4350"/>
                    <a:pt x="20749" y="2406"/>
                    <a:pt x="20837" y="1092"/>
                  </a:cubicBezTo>
                  <a:cubicBezTo>
                    <a:pt x="20910" y="0"/>
                    <a:pt x="20602" y="0"/>
                    <a:pt x="20602" y="0"/>
                  </a:cubicBezTo>
                  <a:lnTo>
                    <a:pt x="15244" y="37"/>
                  </a:lnTo>
                  <a:cubicBezTo>
                    <a:pt x="15134" y="130"/>
                    <a:pt x="15024" y="204"/>
                    <a:pt x="14906" y="296"/>
                  </a:cubicBezTo>
                  <a:cubicBezTo>
                    <a:pt x="14018" y="1629"/>
                    <a:pt x="12220" y="6052"/>
                    <a:pt x="12220" y="6052"/>
                  </a:cubicBezTo>
                  <a:lnTo>
                    <a:pt x="15" y="6052"/>
                  </a:lnTo>
                  <a:lnTo>
                    <a:pt x="0" y="18620"/>
                  </a:lnTo>
                  <a:lnTo>
                    <a:pt x="11971" y="18657"/>
                  </a:lnTo>
                  <a:cubicBezTo>
                    <a:pt x="12228" y="18990"/>
                    <a:pt x="13783" y="21433"/>
                    <a:pt x="14077" y="21433"/>
                  </a:cubicBezTo>
                  <a:lnTo>
                    <a:pt x="19494" y="21581"/>
                  </a:lnTo>
                  <a:cubicBezTo>
                    <a:pt x="19941" y="21600"/>
                    <a:pt x="20308" y="20804"/>
                    <a:pt x="20316" y="19823"/>
                  </a:cubicBez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2" name="Freeform 100"/>
            <p:cNvSpPr/>
            <p:nvPr/>
          </p:nvSpPr>
          <p:spPr>
            <a:xfrm>
              <a:off x="882053" y="1036034"/>
              <a:ext cx="328579" cy="387948"/>
            </a:xfrm>
            <a:custGeom>
              <a:avLst/>
              <a:gdLst/>
              <a:ahLst/>
              <a:cxnLst>
                <a:cxn ang="0">
                  <a:pos x="wd2" y="hd2"/>
                </a:cxn>
                <a:cxn ang="5400000">
                  <a:pos x="wd2" y="hd2"/>
                </a:cxn>
                <a:cxn ang="10800000">
                  <a:pos x="wd2" y="hd2"/>
                </a:cxn>
                <a:cxn ang="16200000">
                  <a:pos x="wd2" y="hd2"/>
                </a:cxn>
              </a:cxnLst>
              <a:rect l="0" t="0" r="r" b="b"/>
              <a:pathLst>
                <a:path w="21519" h="21532" extrusionOk="0">
                  <a:moveTo>
                    <a:pt x="8020" y="2"/>
                  </a:moveTo>
                  <a:lnTo>
                    <a:pt x="18593" y="188"/>
                  </a:lnTo>
                  <a:cubicBezTo>
                    <a:pt x="20250" y="234"/>
                    <a:pt x="21547" y="1375"/>
                    <a:pt x="21519" y="2749"/>
                  </a:cubicBezTo>
                  <a:lnTo>
                    <a:pt x="21519" y="2819"/>
                  </a:lnTo>
                  <a:cubicBezTo>
                    <a:pt x="21492" y="3774"/>
                    <a:pt x="20139" y="4007"/>
                    <a:pt x="19835" y="6079"/>
                  </a:cubicBezTo>
                  <a:cubicBezTo>
                    <a:pt x="19780" y="6522"/>
                    <a:pt x="18869" y="5940"/>
                    <a:pt x="18400" y="5940"/>
                  </a:cubicBezTo>
                  <a:lnTo>
                    <a:pt x="18201" y="5936"/>
                  </a:lnTo>
                  <a:lnTo>
                    <a:pt x="18990" y="6411"/>
                  </a:lnTo>
                  <a:cubicBezTo>
                    <a:pt x="19516" y="6879"/>
                    <a:pt x="19832" y="7516"/>
                    <a:pt x="19819" y="8217"/>
                  </a:cubicBezTo>
                  <a:lnTo>
                    <a:pt x="19819" y="8263"/>
                  </a:lnTo>
                  <a:cubicBezTo>
                    <a:pt x="19791" y="9245"/>
                    <a:pt x="18471" y="9455"/>
                    <a:pt x="18169" y="11535"/>
                  </a:cubicBezTo>
                  <a:cubicBezTo>
                    <a:pt x="18086" y="11979"/>
                    <a:pt x="17234" y="11395"/>
                    <a:pt x="16739" y="11395"/>
                  </a:cubicBezTo>
                  <a:lnTo>
                    <a:pt x="15238" y="11365"/>
                  </a:lnTo>
                  <a:lnTo>
                    <a:pt x="16096" y="11526"/>
                  </a:lnTo>
                  <a:cubicBezTo>
                    <a:pt x="17155" y="11925"/>
                    <a:pt x="17895" y="12836"/>
                    <a:pt x="17874" y="13893"/>
                  </a:cubicBezTo>
                  <a:lnTo>
                    <a:pt x="17874" y="13940"/>
                  </a:lnTo>
                  <a:cubicBezTo>
                    <a:pt x="17819" y="14879"/>
                    <a:pt x="17129" y="15865"/>
                    <a:pt x="16577" y="16452"/>
                  </a:cubicBezTo>
                  <a:lnTo>
                    <a:pt x="16466" y="16921"/>
                  </a:lnTo>
                  <a:lnTo>
                    <a:pt x="13265" y="16844"/>
                  </a:lnTo>
                  <a:lnTo>
                    <a:pt x="13805" y="16947"/>
                  </a:lnTo>
                  <a:cubicBezTo>
                    <a:pt x="14786" y="17322"/>
                    <a:pt x="15465" y="18176"/>
                    <a:pt x="15444" y="19161"/>
                  </a:cubicBezTo>
                  <a:lnTo>
                    <a:pt x="15444" y="19208"/>
                  </a:lnTo>
                  <a:cubicBezTo>
                    <a:pt x="15417" y="20522"/>
                    <a:pt x="14146" y="21555"/>
                    <a:pt x="12599" y="21532"/>
                  </a:cubicBezTo>
                  <a:lnTo>
                    <a:pt x="2709" y="21320"/>
                  </a:lnTo>
                  <a:cubicBezTo>
                    <a:pt x="1190" y="21297"/>
                    <a:pt x="-53" y="20217"/>
                    <a:pt x="2" y="18927"/>
                  </a:cubicBezTo>
                  <a:lnTo>
                    <a:pt x="2" y="18880"/>
                  </a:lnTo>
                  <a:cubicBezTo>
                    <a:pt x="30" y="17566"/>
                    <a:pt x="1301" y="16533"/>
                    <a:pt x="2848" y="16556"/>
                  </a:cubicBezTo>
                  <a:lnTo>
                    <a:pt x="3592" y="16571"/>
                  </a:lnTo>
                  <a:lnTo>
                    <a:pt x="2682" y="16335"/>
                  </a:lnTo>
                  <a:cubicBezTo>
                    <a:pt x="1753" y="15818"/>
                    <a:pt x="1297" y="14673"/>
                    <a:pt x="1339" y="13635"/>
                  </a:cubicBezTo>
                  <a:lnTo>
                    <a:pt x="1339" y="13588"/>
                  </a:lnTo>
                  <a:cubicBezTo>
                    <a:pt x="1366" y="12179"/>
                    <a:pt x="2747" y="11076"/>
                    <a:pt x="4375" y="11123"/>
                  </a:cubicBezTo>
                  <a:lnTo>
                    <a:pt x="6096" y="11153"/>
                  </a:lnTo>
                  <a:lnTo>
                    <a:pt x="5066" y="10868"/>
                  </a:lnTo>
                  <a:cubicBezTo>
                    <a:pt x="4031" y="10286"/>
                    <a:pt x="3356" y="9011"/>
                    <a:pt x="3377" y="7960"/>
                  </a:cubicBezTo>
                  <a:lnTo>
                    <a:pt x="3377" y="7913"/>
                  </a:lnTo>
                  <a:cubicBezTo>
                    <a:pt x="3404" y="6511"/>
                    <a:pt x="4751" y="5412"/>
                    <a:pt x="6401" y="5436"/>
                  </a:cubicBezTo>
                  <a:lnTo>
                    <a:pt x="6801" y="5443"/>
                  </a:lnTo>
                  <a:lnTo>
                    <a:pt x="6688" y="5411"/>
                  </a:lnTo>
                  <a:cubicBezTo>
                    <a:pt x="5646" y="4826"/>
                    <a:pt x="4942" y="3547"/>
                    <a:pt x="4984" y="2516"/>
                  </a:cubicBezTo>
                  <a:lnTo>
                    <a:pt x="4984" y="2447"/>
                  </a:lnTo>
                  <a:cubicBezTo>
                    <a:pt x="5039" y="1073"/>
                    <a:pt x="6392" y="-45"/>
                    <a:pt x="8020" y="2"/>
                  </a:cubicBezTo>
                  <a:close/>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3" name="Freeform 101"/>
            <p:cNvSpPr/>
            <p:nvPr/>
          </p:nvSpPr>
          <p:spPr>
            <a:xfrm>
              <a:off x="930669" y="1032718"/>
              <a:ext cx="327412" cy="390473"/>
            </a:xfrm>
            <a:custGeom>
              <a:avLst/>
              <a:gdLst/>
              <a:ahLst/>
              <a:cxnLst>
                <a:cxn ang="0">
                  <a:pos x="wd2" y="hd2"/>
                </a:cxn>
                <a:cxn ang="5400000">
                  <a:pos x="wd2" y="hd2"/>
                </a:cxn>
                <a:cxn ang="10800000">
                  <a:pos x="wd2" y="hd2"/>
                </a:cxn>
                <a:cxn ang="16200000">
                  <a:pos x="wd2" y="hd2"/>
                </a:cxn>
              </a:cxnLst>
              <a:rect l="0" t="0" r="r" b="b"/>
              <a:pathLst>
                <a:path w="21443" h="21467" extrusionOk="0">
                  <a:moveTo>
                    <a:pt x="2895" y="16323"/>
                  </a:moveTo>
                  <a:lnTo>
                    <a:pt x="12722" y="16742"/>
                  </a:lnTo>
                  <a:cubicBezTo>
                    <a:pt x="14263" y="16812"/>
                    <a:pt x="15447" y="17905"/>
                    <a:pt x="15364" y="19208"/>
                  </a:cubicBezTo>
                  <a:lnTo>
                    <a:pt x="15364" y="19254"/>
                  </a:lnTo>
                  <a:cubicBezTo>
                    <a:pt x="15282" y="20534"/>
                    <a:pt x="13988" y="21534"/>
                    <a:pt x="12446" y="21464"/>
                  </a:cubicBezTo>
                  <a:lnTo>
                    <a:pt x="2647" y="21045"/>
                  </a:lnTo>
                  <a:cubicBezTo>
                    <a:pt x="1078" y="20976"/>
                    <a:pt x="-78" y="19882"/>
                    <a:pt x="5" y="18603"/>
                  </a:cubicBezTo>
                  <a:lnTo>
                    <a:pt x="5" y="18533"/>
                  </a:lnTo>
                  <a:cubicBezTo>
                    <a:pt x="87" y="17254"/>
                    <a:pt x="1353" y="16253"/>
                    <a:pt x="2895" y="16323"/>
                  </a:cubicBezTo>
                  <a:close/>
                  <a:moveTo>
                    <a:pt x="4693" y="11019"/>
                  </a:moveTo>
                  <a:lnTo>
                    <a:pt x="15231" y="11478"/>
                  </a:lnTo>
                  <a:cubicBezTo>
                    <a:pt x="16854" y="11547"/>
                    <a:pt x="18120" y="12697"/>
                    <a:pt x="18037" y="14076"/>
                  </a:cubicBezTo>
                  <a:lnTo>
                    <a:pt x="18037" y="14122"/>
                  </a:lnTo>
                  <a:cubicBezTo>
                    <a:pt x="17955" y="15502"/>
                    <a:pt x="16579" y="16536"/>
                    <a:pt x="14928" y="16467"/>
                  </a:cubicBezTo>
                  <a:lnTo>
                    <a:pt x="4390" y="16008"/>
                  </a:lnTo>
                  <a:cubicBezTo>
                    <a:pt x="2767" y="15962"/>
                    <a:pt x="1502" y="14789"/>
                    <a:pt x="1584" y="13433"/>
                  </a:cubicBezTo>
                  <a:lnTo>
                    <a:pt x="1584" y="13364"/>
                  </a:lnTo>
                  <a:cubicBezTo>
                    <a:pt x="1667" y="12007"/>
                    <a:pt x="3070" y="10950"/>
                    <a:pt x="4693" y="11019"/>
                  </a:cubicBezTo>
                  <a:close/>
                  <a:moveTo>
                    <a:pt x="6880" y="5409"/>
                  </a:moveTo>
                  <a:lnTo>
                    <a:pt x="17390" y="5869"/>
                  </a:lnTo>
                  <a:cubicBezTo>
                    <a:pt x="19041" y="5938"/>
                    <a:pt x="20307" y="7087"/>
                    <a:pt x="20224" y="8467"/>
                  </a:cubicBezTo>
                  <a:lnTo>
                    <a:pt x="20224" y="8513"/>
                  </a:lnTo>
                  <a:cubicBezTo>
                    <a:pt x="20142" y="9892"/>
                    <a:pt x="18739" y="10927"/>
                    <a:pt x="17088" y="10858"/>
                  </a:cubicBezTo>
                  <a:lnTo>
                    <a:pt x="6578" y="10398"/>
                  </a:lnTo>
                  <a:cubicBezTo>
                    <a:pt x="4954" y="10352"/>
                    <a:pt x="3689" y="9179"/>
                    <a:pt x="3771" y="7800"/>
                  </a:cubicBezTo>
                  <a:lnTo>
                    <a:pt x="3771" y="7777"/>
                  </a:lnTo>
                  <a:cubicBezTo>
                    <a:pt x="3854" y="6397"/>
                    <a:pt x="5257" y="5340"/>
                    <a:pt x="6880" y="5409"/>
                  </a:cubicBezTo>
                  <a:close/>
                  <a:moveTo>
                    <a:pt x="7723" y="3"/>
                  </a:moveTo>
                  <a:lnTo>
                    <a:pt x="18547" y="467"/>
                  </a:lnTo>
                  <a:cubicBezTo>
                    <a:pt x="20227" y="536"/>
                    <a:pt x="21522" y="1741"/>
                    <a:pt x="21439" y="3154"/>
                  </a:cubicBezTo>
                  <a:lnTo>
                    <a:pt x="21439" y="3223"/>
                  </a:lnTo>
                  <a:cubicBezTo>
                    <a:pt x="21357" y="4636"/>
                    <a:pt x="19924" y="5725"/>
                    <a:pt x="18244" y="5655"/>
                  </a:cubicBezTo>
                  <a:lnTo>
                    <a:pt x="7420" y="5192"/>
                  </a:lnTo>
                  <a:cubicBezTo>
                    <a:pt x="5740" y="5099"/>
                    <a:pt x="4418" y="3895"/>
                    <a:pt x="4528" y="2482"/>
                  </a:cubicBezTo>
                  <a:lnTo>
                    <a:pt x="4528" y="2436"/>
                  </a:lnTo>
                  <a:cubicBezTo>
                    <a:pt x="4610" y="1023"/>
                    <a:pt x="6043" y="-66"/>
                    <a:pt x="7723" y="3"/>
                  </a:cubicBezTo>
                  <a:close/>
                </a:path>
              </a:pathLst>
            </a:custGeom>
            <a:solidFill>
              <a:srgbClr val="FFEDD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4" name="Freeform 102"/>
            <p:cNvSpPr/>
            <p:nvPr/>
          </p:nvSpPr>
          <p:spPr>
            <a:xfrm>
              <a:off x="77919" y="1107575"/>
              <a:ext cx="487489" cy="201804"/>
            </a:xfrm>
            <a:custGeom>
              <a:avLst/>
              <a:gdLst/>
              <a:ahLst/>
              <a:cxnLst>
                <a:cxn ang="0">
                  <a:pos x="wd2" y="hd2"/>
                </a:cxn>
                <a:cxn ang="5400000">
                  <a:pos x="wd2" y="hd2"/>
                </a:cxn>
                <a:cxn ang="10800000">
                  <a:pos x="wd2" y="hd2"/>
                </a:cxn>
                <a:cxn ang="16200000">
                  <a:pos x="wd2" y="hd2"/>
                </a:cxn>
              </a:cxnLst>
              <a:rect l="0" t="0" r="r" b="b"/>
              <a:pathLst>
                <a:path w="21600" h="21600" extrusionOk="0">
                  <a:moveTo>
                    <a:pt x="20880" y="13900"/>
                  </a:moveTo>
                  <a:lnTo>
                    <a:pt x="21600" y="13900"/>
                  </a:lnTo>
                  <a:lnTo>
                    <a:pt x="21600" y="21600"/>
                  </a:lnTo>
                  <a:lnTo>
                    <a:pt x="20880" y="21600"/>
                  </a:lnTo>
                  <a:close/>
                  <a:moveTo>
                    <a:pt x="17427" y="13900"/>
                  </a:moveTo>
                  <a:lnTo>
                    <a:pt x="18148" y="13900"/>
                  </a:lnTo>
                  <a:lnTo>
                    <a:pt x="18148" y="21600"/>
                  </a:lnTo>
                  <a:lnTo>
                    <a:pt x="17427" y="21600"/>
                  </a:lnTo>
                  <a:close/>
                  <a:moveTo>
                    <a:pt x="13892" y="13900"/>
                  </a:moveTo>
                  <a:lnTo>
                    <a:pt x="14613" y="13900"/>
                  </a:lnTo>
                  <a:lnTo>
                    <a:pt x="14613" y="21600"/>
                  </a:lnTo>
                  <a:lnTo>
                    <a:pt x="13892" y="21600"/>
                  </a:lnTo>
                  <a:close/>
                  <a:moveTo>
                    <a:pt x="10440" y="13900"/>
                  </a:moveTo>
                  <a:lnTo>
                    <a:pt x="11161" y="13900"/>
                  </a:lnTo>
                  <a:lnTo>
                    <a:pt x="11161" y="21600"/>
                  </a:lnTo>
                  <a:lnTo>
                    <a:pt x="10440" y="21600"/>
                  </a:lnTo>
                  <a:close/>
                  <a:moveTo>
                    <a:pt x="6987" y="13900"/>
                  </a:moveTo>
                  <a:lnTo>
                    <a:pt x="7708" y="13900"/>
                  </a:lnTo>
                  <a:lnTo>
                    <a:pt x="7708" y="21600"/>
                  </a:lnTo>
                  <a:lnTo>
                    <a:pt x="6987" y="21600"/>
                  </a:lnTo>
                  <a:close/>
                  <a:moveTo>
                    <a:pt x="3535" y="13900"/>
                  </a:moveTo>
                  <a:lnTo>
                    <a:pt x="4256" y="13900"/>
                  </a:lnTo>
                  <a:lnTo>
                    <a:pt x="4256" y="21600"/>
                  </a:lnTo>
                  <a:lnTo>
                    <a:pt x="3535" y="21600"/>
                  </a:lnTo>
                  <a:close/>
                  <a:moveTo>
                    <a:pt x="0" y="13900"/>
                  </a:moveTo>
                  <a:lnTo>
                    <a:pt x="721" y="13900"/>
                  </a:lnTo>
                  <a:lnTo>
                    <a:pt x="721" y="21600"/>
                  </a:lnTo>
                  <a:lnTo>
                    <a:pt x="0" y="21600"/>
                  </a:lnTo>
                  <a:close/>
                  <a:moveTo>
                    <a:pt x="20880" y="0"/>
                  </a:moveTo>
                  <a:lnTo>
                    <a:pt x="21600" y="0"/>
                  </a:lnTo>
                  <a:lnTo>
                    <a:pt x="21600" y="7700"/>
                  </a:lnTo>
                  <a:lnTo>
                    <a:pt x="20880" y="7700"/>
                  </a:lnTo>
                  <a:close/>
                  <a:moveTo>
                    <a:pt x="17427" y="0"/>
                  </a:moveTo>
                  <a:lnTo>
                    <a:pt x="18148" y="0"/>
                  </a:lnTo>
                  <a:lnTo>
                    <a:pt x="18148" y="7700"/>
                  </a:lnTo>
                  <a:lnTo>
                    <a:pt x="17427" y="7700"/>
                  </a:lnTo>
                  <a:close/>
                  <a:moveTo>
                    <a:pt x="13892" y="0"/>
                  </a:moveTo>
                  <a:lnTo>
                    <a:pt x="14613" y="0"/>
                  </a:lnTo>
                  <a:lnTo>
                    <a:pt x="14613" y="7700"/>
                  </a:lnTo>
                  <a:lnTo>
                    <a:pt x="13892" y="7700"/>
                  </a:lnTo>
                  <a:close/>
                  <a:moveTo>
                    <a:pt x="10440" y="0"/>
                  </a:moveTo>
                  <a:lnTo>
                    <a:pt x="11161" y="0"/>
                  </a:lnTo>
                  <a:lnTo>
                    <a:pt x="11161" y="7700"/>
                  </a:lnTo>
                  <a:lnTo>
                    <a:pt x="10440" y="7700"/>
                  </a:lnTo>
                  <a:close/>
                  <a:moveTo>
                    <a:pt x="6987" y="0"/>
                  </a:moveTo>
                  <a:lnTo>
                    <a:pt x="7708" y="0"/>
                  </a:lnTo>
                  <a:lnTo>
                    <a:pt x="7708" y="7700"/>
                  </a:lnTo>
                  <a:lnTo>
                    <a:pt x="6987" y="7700"/>
                  </a:lnTo>
                  <a:close/>
                  <a:moveTo>
                    <a:pt x="3535" y="0"/>
                  </a:moveTo>
                  <a:lnTo>
                    <a:pt x="4256" y="0"/>
                  </a:lnTo>
                  <a:lnTo>
                    <a:pt x="4256" y="7700"/>
                  </a:lnTo>
                  <a:lnTo>
                    <a:pt x="3535" y="7700"/>
                  </a:lnTo>
                  <a:close/>
                  <a:moveTo>
                    <a:pt x="0" y="0"/>
                  </a:moveTo>
                  <a:lnTo>
                    <a:pt x="721" y="0"/>
                  </a:lnTo>
                  <a:lnTo>
                    <a:pt x="721" y="7700"/>
                  </a:lnTo>
                  <a:lnTo>
                    <a:pt x="0" y="7700"/>
                  </a:lnTo>
                  <a:close/>
                </a:path>
              </a:pathLst>
            </a:custGeom>
            <a:solidFill>
              <a:srgbClr val="FEC87E"/>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5" name="Freeform 103"/>
            <p:cNvSpPr/>
            <p:nvPr/>
          </p:nvSpPr>
          <p:spPr>
            <a:xfrm>
              <a:off x="103893" y="1120561"/>
              <a:ext cx="500498" cy="173976"/>
            </a:xfrm>
            <a:custGeom>
              <a:avLst/>
              <a:gdLst/>
              <a:ahLst/>
              <a:cxnLst>
                <a:cxn ang="0">
                  <a:pos x="wd2" y="hd2"/>
                </a:cxn>
                <a:cxn ang="5400000">
                  <a:pos x="wd2" y="hd2"/>
                </a:cxn>
                <a:cxn ang="10800000">
                  <a:pos x="wd2" y="hd2"/>
                </a:cxn>
                <a:cxn ang="16200000">
                  <a:pos x="wd2" y="hd2"/>
                </a:cxn>
              </a:cxnLst>
              <a:rect l="0" t="0" r="r" b="b"/>
              <a:pathLst>
                <a:path w="21600" h="21600" extrusionOk="0">
                  <a:moveTo>
                    <a:pt x="21008" y="16354"/>
                  </a:moveTo>
                  <a:cubicBezTo>
                    <a:pt x="21008" y="16354"/>
                    <a:pt x="21600" y="18951"/>
                    <a:pt x="21600" y="19886"/>
                  </a:cubicBezTo>
                  <a:cubicBezTo>
                    <a:pt x="21600" y="20821"/>
                    <a:pt x="21331" y="21600"/>
                    <a:pt x="21008" y="21600"/>
                  </a:cubicBezTo>
                  <a:cubicBezTo>
                    <a:pt x="20686" y="21600"/>
                    <a:pt x="20417" y="20821"/>
                    <a:pt x="20417" y="19886"/>
                  </a:cubicBezTo>
                  <a:cubicBezTo>
                    <a:pt x="20417" y="18951"/>
                    <a:pt x="21008" y="16354"/>
                    <a:pt x="21008" y="16354"/>
                  </a:cubicBezTo>
                  <a:close/>
                  <a:moveTo>
                    <a:pt x="17566" y="16354"/>
                  </a:moveTo>
                  <a:cubicBezTo>
                    <a:pt x="17566" y="16354"/>
                    <a:pt x="18157" y="18951"/>
                    <a:pt x="18157" y="19886"/>
                  </a:cubicBezTo>
                  <a:cubicBezTo>
                    <a:pt x="18157" y="20821"/>
                    <a:pt x="17888" y="21600"/>
                    <a:pt x="17566" y="21600"/>
                  </a:cubicBezTo>
                  <a:cubicBezTo>
                    <a:pt x="17243" y="21600"/>
                    <a:pt x="16974" y="20821"/>
                    <a:pt x="16974" y="19886"/>
                  </a:cubicBezTo>
                  <a:cubicBezTo>
                    <a:pt x="16974" y="18951"/>
                    <a:pt x="17566" y="16354"/>
                    <a:pt x="17566" y="16354"/>
                  </a:cubicBezTo>
                  <a:close/>
                  <a:moveTo>
                    <a:pt x="14203" y="16354"/>
                  </a:moveTo>
                  <a:cubicBezTo>
                    <a:pt x="14203" y="16354"/>
                    <a:pt x="14794" y="18951"/>
                    <a:pt x="14794" y="19886"/>
                  </a:cubicBezTo>
                  <a:cubicBezTo>
                    <a:pt x="14794" y="20821"/>
                    <a:pt x="14526" y="21600"/>
                    <a:pt x="14203" y="21600"/>
                  </a:cubicBezTo>
                  <a:cubicBezTo>
                    <a:pt x="13880" y="21600"/>
                    <a:pt x="13611" y="20821"/>
                    <a:pt x="13611" y="19886"/>
                  </a:cubicBezTo>
                  <a:cubicBezTo>
                    <a:pt x="13611" y="18951"/>
                    <a:pt x="14203" y="16354"/>
                    <a:pt x="14203" y="16354"/>
                  </a:cubicBezTo>
                  <a:close/>
                  <a:moveTo>
                    <a:pt x="10760" y="16354"/>
                  </a:moveTo>
                  <a:cubicBezTo>
                    <a:pt x="10760" y="16354"/>
                    <a:pt x="11351" y="18951"/>
                    <a:pt x="11351" y="19886"/>
                  </a:cubicBezTo>
                  <a:cubicBezTo>
                    <a:pt x="11351" y="20821"/>
                    <a:pt x="11083" y="21600"/>
                    <a:pt x="10760" y="21600"/>
                  </a:cubicBezTo>
                  <a:cubicBezTo>
                    <a:pt x="10437" y="21600"/>
                    <a:pt x="10168" y="20821"/>
                    <a:pt x="10168" y="19886"/>
                  </a:cubicBezTo>
                  <a:cubicBezTo>
                    <a:pt x="10168" y="18951"/>
                    <a:pt x="10760" y="16354"/>
                    <a:pt x="10760" y="16354"/>
                  </a:cubicBezTo>
                  <a:close/>
                  <a:moveTo>
                    <a:pt x="7388" y="16354"/>
                  </a:moveTo>
                  <a:cubicBezTo>
                    <a:pt x="7388" y="16354"/>
                    <a:pt x="7988" y="18951"/>
                    <a:pt x="7988" y="19886"/>
                  </a:cubicBezTo>
                  <a:cubicBezTo>
                    <a:pt x="7988" y="20821"/>
                    <a:pt x="7734" y="21600"/>
                    <a:pt x="7388" y="21600"/>
                  </a:cubicBezTo>
                  <a:cubicBezTo>
                    <a:pt x="7060" y="21600"/>
                    <a:pt x="6806" y="20821"/>
                    <a:pt x="6806" y="19886"/>
                  </a:cubicBezTo>
                  <a:cubicBezTo>
                    <a:pt x="6806" y="18951"/>
                    <a:pt x="7388" y="16354"/>
                    <a:pt x="7388" y="16354"/>
                  </a:cubicBezTo>
                  <a:close/>
                  <a:moveTo>
                    <a:pt x="4034" y="16354"/>
                  </a:moveTo>
                  <a:cubicBezTo>
                    <a:pt x="4034" y="16354"/>
                    <a:pt x="4626" y="18951"/>
                    <a:pt x="4626" y="19886"/>
                  </a:cubicBezTo>
                  <a:cubicBezTo>
                    <a:pt x="4626" y="20821"/>
                    <a:pt x="4357" y="21600"/>
                    <a:pt x="4034" y="21600"/>
                  </a:cubicBezTo>
                  <a:cubicBezTo>
                    <a:pt x="3694" y="21600"/>
                    <a:pt x="3443" y="20821"/>
                    <a:pt x="3443" y="19886"/>
                  </a:cubicBezTo>
                  <a:cubicBezTo>
                    <a:pt x="3443" y="18951"/>
                    <a:pt x="4034" y="16354"/>
                    <a:pt x="4034" y="16354"/>
                  </a:cubicBezTo>
                  <a:close/>
                  <a:moveTo>
                    <a:pt x="592" y="16354"/>
                  </a:moveTo>
                  <a:cubicBezTo>
                    <a:pt x="592" y="16354"/>
                    <a:pt x="1183" y="18951"/>
                    <a:pt x="1183" y="19886"/>
                  </a:cubicBezTo>
                  <a:cubicBezTo>
                    <a:pt x="1183" y="20821"/>
                    <a:pt x="932" y="21600"/>
                    <a:pt x="592" y="21600"/>
                  </a:cubicBezTo>
                  <a:cubicBezTo>
                    <a:pt x="269" y="21600"/>
                    <a:pt x="0" y="20821"/>
                    <a:pt x="0" y="19886"/>
                  </a:cubicBezTo>
                  <a:cubicBezTo>
                    <a:pt x="0" y="18951"/>
                    <a:pt x="592" y="16354"/>
                    <a:pt x="592" y="16354"/>
                  </a:cubicBezTo>
                  <a:close/>
                  <a:moveTo>
                    <a:pt x="21008" y="0"/>
                  </a:moveTo>
                  <a:cubicBezTo>
                    <a:pt x="21008" y="0"/>
                    <a:pt x="21600" y="2623"/>
                    <a:pt x="21600" y="3549"/>
                  </a:cubicBezTo>
                  <a:cubicBezTo>
                    <a:pt x="21600" y="4526"/>
                    <a:pt x="21331" y="5246"/>
                    <a:pt x="21008" y="5246"/>
                  </a:cubicBezTo>
                  <a:cubicBezTo>
                    <a:pt x="20686" y="5246"/>
                    <a:pt x="20417" y="4526"/>
                    <a:pt x="20417" y="3549"/>
                  </a:cubicBezTo>
                  <a:cubicBezTo>
                    <a:pt x="20417" y="2623"/>
                    <a:pt x="21008" y="0"/>
                    <a:pt x="21008" y="0"/>
                  </a:cubicBezTo>
                  <a:close/>
                  <a:moveTo>
                    <a:pt x="17566" y="0"/>
                  </a:moveTo>
                  <a:cubicBezTo>
                    <a:pt x="17566" y="0"/>
                    <a:pt x="18157" y="2623"/>
                    <a:pt x="18157" y="3549"/>
                  </a:cubicBezTo>
                  <a:cubicBezTo>
                    <a:pt x="18157" y="4526"/>
                    <a:pt x="17888" y="5246"/>
                    <a:pt x="17566" y="5246"/>
                  </a:cubicBezTo>
                  <a:cubicBezTo>
                    <a:pt x="17243" y="5246"/>
                    <a:pt x="16974" y="4526"/>
                    <a:pt x="16974" y="3549"/>
                  </a:cubicBezTo>
                  <a:cubicBezTo>
                    <a:pt x="16974" y="2623"/>
                    <a:pt x="17566" y="0"/>
                    <a:pt x="17566" y="0"/>
                  </a:cubicBezTo>
                  <a:close/>
                  <a:moveTo>
                    <a:pt x="14203" y="0"/>
                  </a:moveTo>
                  <a:cubicBezTo>
                    <a:pt x="14203" y="0"/>
                    <a:pt x="14794" y="2623"/>
                    <a:pt x="14794" y="3549"/>
                  </a:cubicBezTo>
                  <a:cubicBezTo>
                    <a:pt x="14794" y="4526"/>
                    <a:pt x="14526" y="5246"/>
                    <a:pt x="14203" y="5246"/>
                  </a:cubicBezTo>
                  <a:cubicBezTo>
                    <a:pt x="13880" y="5246"/>
                    <a:pt x="13611" y="4526"/>
                    <a:pt x="13611" y="3549"/>
                  </a:cubicBezTo>
                  <a:cubicBezTo>
                    <a:pt x="13611" y="2623"/>
                    <a:pt x="14203" y="0"/>
                    <a:pt x="14203" y="0"/>
                  </a:cubicBezTo>
                  <a:close/>
                  <a:moveTo>
                    <a:pt x="10760" y="0"/>
                  </a:moveTo>
                  <a:cubicBezTo>
                    <a:pt x="10760" y="0"/>
                    <a:pt x="11351" y="2623"/>
                    <a:pt x="11351" y="3549"/>
                  </a:cubicBezTo>
                  <a:cubicBezTo>
                    <a:pt x="11351" y="4526"/>
                    <a:pt x="11083" y="5246"/>
                    <a:pt x="10760" y="5246"/>
                  </a:cubicBezTo>
                  <a:cubicBezTo>
                    <a:pt x="10437" y="5246"/>
                    <a:pt x="10168" y="4526"/>
                    <a:pt x="10168" y="3549"/>
                  </a:cubicBezTo>
                  <a:cubicBezTo>
                    <a:pt x="10168" y="2623"/>
                    <a:pt x="10760" y="0"/>
                    <a:pt x="10760" y="0"/>
                  </a:cubicBezTo>
                  <a:close/>
                  <a:moveTo>
                    <a:pt x="7388" y="0"/>
                  </a:moveTo>
                  <a:cubicBezTo>
                    <a:pt x="7388" y="0"/>
                    <a:pt x="7988" y="2623"/>
                    <a:pt x="7988" y="3549"/>
                  </a:cubicBezTo>
                  <a:cubicBezTo>
                    <a:pt x="7988" y="4526"/>
                    <a:pt x="7734" y="5246"/>
                    <a:pt x="7388" y="5246"/>
                  </a:cubicBezTo>
                  <a:cubicBezTo>
                    <a:pt x="7060" y="5246"/>
                    <a:pt x="6806" y="4526"/>
                    <a:pt x="6806" y="3549"/>
                  </a:cubicBezTo>
                  <a:cubicBezTo>
                    <a:pt x="6806" y="2623"/>
                    <a:pt x="7388" y="0"/>
                    <a:pt x="7388" y="0"/>
                  </a:cubicBezTo>
                  <a:close/>
                  <a:moveTo>
                    <a:pt x="4034" y="0"/>
                  </a:moveTo>
                  <a:cubicBezTo>
                    <a:pt x="4034" y="0"/>
                    <a:pt x="4626" y="2623"/>
                    <a:pt x="4626" y="3549"/>
                  </a:cubicBezTo>
                  <a:cubicBezTo>
                    <a:pt x="4626" y="4526"/>
                    <a:pt x="4357" y="5246"/>
                    <a:pt x="4034" y="5246"/>
                  </a:cubicBezTo>
                  <a:cubicBezTo>
                    <a:pt x="3694" y="5246"/>
                    <a:pt x="3443" y="4526"/>
                    <a:pt x="3443" y="3549"/>
                  </a:cubicBezTo>
                  <a:cubicBezTo>
                    <a:pt x="3443" y="2623"/>
                    <a:pt x="4034" y="0"/>
                    <a:pt x="4034" y="0"/>
                  </a:cubicBezTo>
                  <a:close/>
                  <a:moveTo>
                    <a:pt x="592" y="0"/>
                  </a:moveTo>
                  <a:cubicBezTo>
                    <a:pt x="592" y="0"/>
                    <a:pt x="1183" y="2623"/>
                    <a:pt x="1183" y="3549"/>
                  </a:cubicBezTo>
                  <a:cubicBezTo>
                    <a:pt x="1183" y="4526"/>
                    <a:pt x="932" y="5246"/>
                    <a:pt x="592" y="5246"/>
                  </a:cubicBezTo>
                  <a:cubicBezTo>
                    <a:pt x="269" y="5246"/>
                    <a:pt x="0" y="4526"/>
                    <a:pt x="0" y="3549"/>
                  </a:cubicBezTo>
                  <a:cubicBezTo>
                    <a:pt x="0" y="2623"/>
                    <a:pt x="592" y="0"/>
                    <a:pt x="592"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grpSp>
      <p:grpSp>
        <p:nvGrpSpPr>
          <p:cNvPr id="361" name="Group"/>
          <p:cNvGrpSpPr/>
          <p:nvPr/>
        </p:nvGrpSpPr>
        <p:grpSpPr>
          <a:xfrm>
            <a:off x="573009" y="5416739"/>
            <a:ext cx="2882523" cy="2882522"/>
            <a:chOff x="0" y="0"/>
            <a:chExt cx="2882521" cy="2882521"/>
          </a:xfrm>
        </p:grpSpPr>
        <p:grpSp>
          <p:nvGrpSpPr>
            <p:cNvPr id="359" name="Group"/>
            <p:cNvGrpSpPr/>
            <p:nvPr/>
          </p:nvGrpSpPr>
          <p:grpSpPr>
            <a:xfrm>
              <a:off x="0" y="0"/>
              <a:ext cx="2882522" cy="2882522"/>
              <a:chOff x="0" y="0"/>
              <a:chExt cx="2882521" cy="2882521"/>
            </a:xfrm>
          </p:grpSpPr>
          <p:sp>
            <p:nvSpPr>
              <p:cNvPr id="357"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58"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60"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8" name="Peso: kg…"/>
          <p:cNvSpPr txBox="1"/>
          <p:nvPr/>
        </p:nvSpPr>
        <p:spPr>
          <a:xfrm>
            <a:off x="911050" y="8570026"/>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39"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40"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650" y="1594807"/>
            <a:ext cx="14292632" cy="11184474"/>
          </a:xfrm>
          <a:prstGeom prst="rect">
            <a:avLst/>
          </a:prstGeom>
        </p:spPr>
      </p:pic>
    </p:spTree>
    <p:extLst>
      <p:ext uri="{BB962C8B-B14F-4D97-AF65-F5344CB8AC3E}">
        <p14:creationId xmlns:p14="http://schemas.microsoft.com/office/powerpoint/2010/main" val="31183829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Laboratorio"/>
          <p:cNvSpPr txBox="1"/>
          <p:nvPr/>
        </p:nvSpPr>
        <p:spPr>
          <a:xfrm>
            <a:off x="1461256" y="4118430"/>
            <a:ext cx="2946070" cy="5915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defRPr sz="3000" b="1" i="1">
                <a:latin typeface="Charter Roman"/>
                <a:ea typeface="Charter Roman"/>
                <a:cs typeface="Charter Roman"/>
                <a:sym typeface="Charter Roman"/>
              </a:defRPr>
            </a:lvl1pPr>
          </a:lstStyle>
          <a:p>
            <a:r>
              <a:t>    Laboratorio</a:t>
            </a:r>
          </a:p>
        </p:txBody>
      </p:sp>
      <p:grpSp>
        <p:nvGrpSpPr>
          <p:cNvPr id="356" name="Group 6"/>
          <p:cNvGrpSpPr/>
          <p:nvPr/>
        </p:nvGrpSpPr>
        <p:grpSpPr>
          <a:xfrm>
            <a:off x="281423" y="3599957"/>
            <a:ext cx="1606214" cy="1628477"/>
            <a:chOff x="0" y="0"/>
            <a:chExt cx="1606212" cy="1628476"/>
          </a:xfrm>
        </p:grpSpPr>
        <p:sp>
          <p:nvSpPr>
            <p:cNvPr id="331" name="Freeform 1"/>
            <p:cNvSpPr/>
            <p:nvPr/>
          </p:nvSpPr>
          <p:spPr>
            <a:xfrm>
              <a:off x="9277" y="35249"/>
              <a:ext cx="1593226" cy="1593228"/>
            </a:xfrm>
            <a:prstGeom prst="ellipse">
              <a:avLst/>
            </a:prstGeom>
            <a:solidFill>
              <a:srgbClr val="9ACEF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2" name="Freeform 34"/>
            <p:cNvSpPr/>
            <p:nvPr/>
          </p:nvSpPr>
          <p:spPr>
            <a:xfrm>
              <a:off x="1037077"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3" name="Freeform 36"/>
            <p:cNvSpPr/>
            <p:nvPr/>
          </p:nvSpPr>
          <p:spPr>
            <a:xfrm>
              <a:off x="1048208" y="833000"/>
              <a:ext cx="53379"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4" name="Freeform 82"/>
            <p:cNvSpPr/>
            <p:nvPr/>
          </p:nvSpPr>
          <p:spPr>
            <a:xfrm>
              <a:off x="102408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19" y="0"/>
                  </a:moveTo>
                  <a:lnTo>
                    <a:pt x="10607" y="0"/>
                  </a:lnTo>
                  <a:cubicBezTo>
                    <a:pt x="13506" y="0"/>
                    <a:pt x="15791" y="2111"/>
                    <a:pt x="15791" y="4791"/>
                  </a:cubicBezTo>
                  <a:lnTo>
                    <a:pt x="15791" y="12796"/>
                  </a:lnTo>
                  <a:lnTo>
                    <a:pt x="21600" y="12796"/>
                  </a:lnTo>
                  <a:lnTo>
                    <a:pt x="21600" y="21600"/>
                  </a:lnTo>
                  <a:lnTo>
                    <a:pt x="0" y="21600"/>
                  </a:lnTo>
                  <a:lnTo>
                    <a:pt x="0" y="12796"/>
                  </a:lnTo>
                  <a:lnTo>
                    <a:pt x="5422" y="12796"/>
                  </a:lnTo>
                  <a:lnTo>
                    <a:pt x="5422" y="4791"/>
                  </a:lnTo>
                  <a:cubicBezTo>
                    <a:pt x="5422" y="2111"/>
                    <a:pt x="7707" y="0"/>
                    <a:pt x="10519"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5" name="Freeform 38"/>
            <p:cNvSpPr/>
            <p:nvPr/>
          </p:nvSpPr>
          <p:spPr>
            <a:xfrm>
              <a:off x="1155812"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734"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6" name="Freeform 40"/>
            <p:cNvSpPr/>
            <p:nvPr/>
          </p:nvSpPr>
          <p:spPr>
            <a:xfrm>
              <a:off x="1168797"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7" name="Freeform 85"/>
            <p:cNvSpPr/>
            <p:nvPr/>
          </p:nvSpPr>
          <p:spPr>
            <a:xfrm>
              <a:off x="1142824" y="680870"/>
              <a:ext cx="103470"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4" y="0"/>
                  </a:moveTo>
                  <a:lnTo>
                    <a:pt x="10651" y="0"/>
                  </a:lnTo>
                  <a:cubicBezTo>
                    <a:pt x="13527"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4"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8" name="Freeform 42"/>
            <p:cNvSpPr/>
            <p:nvPr/>
          </p:nvSpPr>
          <p:spPr>
            <a:xfrm>
              <a:off x="1276401"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1037"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9" name="Freeform 44"/>
            <p:cNvSpPr/>
            <p:nvPr/>
          </p:nvSpPr>
          <p:spPr>
            <a:xfrm>
              <a:off x="1287532"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629"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0" name="Freeform 88"/>
            <p:cNvSpPr/>
            <p:nvPr/>
          </p:nvSpPr>
          <p:spPr>
            <a:xfrm>
              <a:off x="1263415" y="680870"/>
              <a:ext cx="103471"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1" name="Freeform 46"/>
            <p:cNvSpPr/>
            <p:nvPr/>
          </p:nvSpPr>
          <p:spPr>
            <a:xfrm>
              <a:off x="1395136"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2" name="Freeform 48"/>
            <p:cNvSpPr/>
            <p:nvPr/>
          </p:nvSpPr>
          <p:spPr>
            <a:xfrm>
              <a:off x="1408123" y="833000"/>
              <a:ext cx="53382"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762" y="21600"/>
                    <a:pt x="10715" y="21600"/>
                  </a:cubicBezTo>
                  <a:lnTo>
                    <a:pt x="10885" y="21600"/>
                  </a:lnTo>
                  <a:cubicBezTo>
                    <a:pt x="16838"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3" name="Freeform 91"/>
            <p:cNvSpPr/>
            <p:nvPr/>
          </p:nvSpPr>
          <p:spPr>
            <a:xfrm>
              <a:off x="138214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688"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4" name="Freeform 50"/>
            <p:cNvSpPr/>
            <p:nvPr/>
          </p:nvSpPr>
          <p:spPr>
            <a:xfrm>
              <a:off x="953590" y="821868"/>
              <a:ext cx="593255" cy="274156"/>
            </a:xfrm>
            <a:custGeom>
              <a:avLst/>
              <a:gdLst/>
              <a:ahLst/>
              <a:cxnLst>
                <a:cxn ang="0">
                  <a:pos x="wd2" y="hd2"/>
                </a:cxn>
                <a:cxn ang="5400000">
                  <a:pos x="wd2" y="hd2"/>
                </a:cxn>
                <a:cxn ang="10800000">
                  <a:pos x="wd2" y="hd2"/>
                </a:cxn>
                <a:cxn ang="16200000">
                  <a:pos x="wd2" y="hd2"/>
                </a:cxn>
              </a:cxnLst>
              <a:rect l="0" t="0" r="r" b="b"/>
              <a:pathLst>
                <a:path w="21600" h="21600" extrusionOk="0">
                  <a:moveTo>
                    <a:pt x="20023" y="14587"/>
                  </a:moveTo>
                  <a:lnTo>
                    <a:pt x="1868" y="14587"/>
                  </a:lnTo>
                  <a:lnTo>
                    <a:pt x="1868" y="3473"/>
                  </a:lnTo>
                  <a:lnTo>
                    <a:pt x="20023" y="3473"/>
                  </a:lnTo>
                  <a:lnTo>
                    <a:pt x="20023" y="14587"/>
                  </a:lnTo>
                  <a:close/>
                  <a:moveTo>
                    <a:pt x="0" y="21600"/>
                  </a:moveTo>
                  <a:lnTo>
                    <a:pt x="21600" y="21600"/>
                  </a:lnTo>
                  <a:lnTo>
                    <a:pt x="21600" y="0"/>
                  </a:lnTo>
                  <a:lnTo>
                    <a:pt x="0" y="0"/>
                  </a:lnTo>
                  <a:lnTo>
                    <a:pt x="0" y="21600"/>
                  </a:lnTo>
                  <a:close/>
                </a:path>
              </a:pathLst>
            </a:custGeom>
            <a:solidFill>
              <a:srgbClr val="55C58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5" name="Freeform 51"/>
            <p:cNvSpPr/>
            <p:nvPr/>
          </p:nvSpPr>
          <p:spPr>
            <a:xfrm>
              <a:off x="890512" y="1059339"/>
              <a:ext cx="715701" cy="86778"/>
            </a:xfrm>
            <a:prstGeom prst="rect">
              <a:avLst/>
            </a:pr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6" name="Freeform 52"/>
            <p:cNvSpPr/>
            <p:nvPr/>
          </p:nvSpPr>
          <p:spPr>
            <a:xfrm>
              <a:off x="341363" y="797751"/>
              <a:ext cx="62730" cy="191029"/>
            </a:xfrm>
            <a:custGeom>
              <a:avLst/>
              <a:gdLst/>
              <a:ahLst/>
              <a:cxnLst>
                <a:cxn ang="0">
                  <a:pos x="wd2" y="hd2"/>
                </a:cxn>
                <a:cxn ang="5400000">
                  <a:pos x="wd2" y="hd2"/>
                </a:cxn>
                <a:cxn ang="10800000">
                  <a:pos x="wd2" y="hd2"/>
                </a:cxn>
                <a:cxn ang="16200000">
                  <a:pos x="wd2" y="hd2"/>
                </a:cxn>
              </a:cxnLst>
              <a:rect l="0" t="0" r="r" b="b"/>
              <a:pathLst>
                <a:path w="21002" h="21432" extrusionOk="0">
                  <a:moveTo>
                    <a:pt x="0" y="568"/>
                  </a:moveTo>
                  <a:lnTo>
                    <a:pt x="5610" y="18332"/>
                  </a:lnTo>
                  <a:cubicBezTo>
                    <a:pt x="6312" y="20558"/>
                    <a:pt x="10099" y="21600"/>
                    <a:pt x="14306" y="21411"/>
                  </a:cubicBezTo>
                  <a:lnTo>
                    <a:pt x="14447" y="21411"/>
                  </a:lnTo>
                  <a:cubicBezTo>
                    <a:pt x="18655" y="21316"/>
                    <a:pt x="21600" y="19989"/>
                    <a:pt x="20899" y="17763"/>
                  </a:cubicBezTo>
                  <a:lnTo>
                    <a:pt x="15288" y="0"/>
                  </a:lnTo>
                  <a:lnTo>
                    <a:pt x="0" y="568"/>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7" name="Freeform 95"/>
            <p:cNvSpPr/>
            <p:nvPr/>
          </p:nvSpPr>
          <p:spPr>
            <a:xfrm>
              <a:off x="291273" y="661994"/>
              <a:ext cx="142432" cy="153893"/>
            </a:xfrm>
            <a:custGeom>
              <a:avLst/>
              <a:gdLst/>
              <a:ahLst/>
              <a:cxnLst>
                <a:cxn ang="0">
                  <a:pos x="wd2" y="hd2"/>
                </a:cxn>
                <a:cxn ang="5400000">
                  <a:pos x="wd2" y="hd2"/>
                </a:cxn>
                <a:cxn ang="10800000">
                  <a:pos x="wd2" y="hd2"/>
                </a:cxn>
                <a:cxn ang="16200000">
                  <a:pos x="wd2" y="hd2"/>
                </a:cxn>
              </a:cxnLst>
              <a:rect l="0" t="0" r="r" b="b"/>
              <a:pathLst>
                <a:path w="21600" h="21387" extrusionOk="0">
                  <a:moveTo>
                    <a:pt x="8615" y="21"/>
                  </a:moveTo>
                  <a:lnTo>
                    <a:pt x="8678" y="21"/>
                  </a:lnTo>
                  <a:cubicBezTo>
                    <a:pt x="11395" y="-213"/>
                    <a:pt x="13797" y="1538"/>
                    <a:pt x="14113" y="4048"/>
                  </a:cubicBezTo>
                  <a:lnTo>
                    <a:pt x="15023" y="11684"/>
                  </a:lnTo>
                  <a:lnTo>
                    <a:pt x="20641" y="11132"/>
                  </a:lnTo>
                  <a:lnTo>
                    <a:pt x="21600" y="19417"/>
                  </a:lnTo>
                  <a:lnTo>
                    <a:pt x="959" y="21387"/>
                  </a:lnTo>
                  <a:lnTo>
                    <a:pt x="0" y="13160"/>
                  </a:lnTo>
                  <a:lnTo>
                    <a:pt x="5129" y="12656"/>
                  </a:lnTo>
                  <a:lnTo>
                    <a:pt x="4255" y="4983"/>
                  </a:lnTo>
                  <a:cubicBezTo>
                    <a:pt x="3939" y="2531"/>
                    <a:pt x="5898" y="312"/>
                    <a:pt x="8615" y="21"/>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8" name="Freeform 55"/>
            <p:cNvSpPr/>
            <p:nvPr/>
          </p:nvSpPr>
          <p:spPr>
            <a:xfrm>
              <a:off x="180879" y="135202"/>
              <a:ext cx="733332" cy="667762"/>
            </a:xfrm>
            <a:custGeom>
              <a:avLst/>
              <a:gdLst/>
              <a:ahLst/>
              <a:cxnLst>
                <a:cxn ang="0">
                  <a:pos x="wd2" y="hd2"/>
                </a:cxn>
                <a:cxn ang="5400000">
                  <a:pos x="wd2" y="hd2"/>
                </a:cxn>
                <a:cxn ang="10800000">
                  <a:pos x="wd2" y="hd2"/>
                </a:cxn>
                <a:cxn ang="16200000">
                  <a:pos x="wd2" y="hd2"/>
                </a:cxn>
              </a:cxnLst>
              <a:rect l="0" t="0" r="r" b="b"/>
              <a:pathLst>
                <a:path w="21519" h="21255" extrusionOk="0">
                  <a:moveTo>
                    <a:pt x="15690" y="1053"/>
                  </a:moveTo>
                  <a:cubicBezTo>
                    <a:pt x="15221" y="933"/>
                    <a:pt x="12318" y="-111"/>
                    <a:pt x="11849" y="9"/>
                  </a:cubicBezTo>
                  <a:lnTo>
                    <a:pt x="3081" y="2204"/>
                  </a:lnTo>
                  <a:cubicBezTo>
                    <a:pt x="2352" y="2405"/>
                    <a:pt x="1870" y="3101"/>
                    <a:pt x="2018" y="3783"/>
                  </a:cubicBezTo>
                  <a:lnTo>
                    <a:pt x="2031" y="3797"/>
                  </a:lnTo>
                  <a:cubicBezTo>
                    <a:pt x="2142" y="4359"/>
                    <a:pt x="2500" y="4921"/>
                    <a:pt x="3216" y="4841"/>
                  </a:cubicBezTo>
                  <a:cubicBezTo>
                    <a:pt x="3216" y="4961"/>
                    <a:pt x="3216" y="4975"/>
                    <a:pt x="3229" y="5108"/>
                  </a:cubicBezTo>
                  <a:lnTo>
                    <a:pt x="2550" y="5282"/>
                  </a:lnTo>
                  <a:cubicBezTo>
                    <a:pt x="1821" y="5470"/>
                    <a:pt x="1352" y="6232"/>
                    <a:pt x="1512" y="7009"/>
                  </a:cubicBezTo>
                  <a:lnTo>
                    <a:pt x="1524" y="7035"/>
                  </a:lnTo>
                  <a:cubicBezTo>
                    <a:pt x="1784" y="8534"/>
                    <a:pt x="3155" y="8093"/>
                    <a:pt x="3155" y="8093"/>
                  </a:cubicBezTo>
                  <a:cubicBezTo>
                    <a:pt x="3155" y="8200"/>
                    <a:pt x="3155" y="8293"/>
                    <a:pt x="3155" y="8401"/>
                  </a:cubicBezTo>
                  <a:lnTo>
                    <a:pt x="2327" y="8601"/>
                  </a:lnTo>
                  <a:cubicBezTo>
                    <a:pt x="1599" y="8789"/>
                    <a:pt x="1129" y="9565"/>
                    <a:pt x="1302" y="10341"/>
                  </a:cubicBezTo>
                  <a:lnTo>
                    <a:pt x="1302" y="10368"/>
                  </a:lnTo>
                  <a:cubicBezTo>
                    <a:pt x="1475" y="11144"/>
                    <a:pt x="2204" y="11626"/>
                    <a:pt x="2932" y="11438"/>
                  </a:cubicBezTo>
                  <a:lnTo>
                    <a:pt x="3118" y="11398"/>
                  </a:lnTo>
                  <a:cubicBezTo>
                    <a:pt x="3118" y="11505"/>
                    <a:pt x="3093" y="11599"/>
                    <a:pt x="3081" y="11719"/>
                  </a:cubicBezTo>
                  <a:lnTo>
                    <a:pt x="783" y="12175"/>
                  </a:lnTo>
                  <a:cubicBezTo>
                    <a:pt x="252" y="12308"/>
                    <a:pt x="-81" y="12857"/>
                    <a:pt x="18" y="13432"/>
                  </a:cubicBezTo>
                  <a:cubicBezTo>
                    <a:pt x="302" y="15038"/>
                    <a:pt x="623" y="16925"/>
                    <a:pt x="833" y="18036"/>
                  </a:cubicBezTo>
                  <a:cubicBezTo>
                    <a:pt x="870" y="18290"/>
                    <a:pt x="1685" y="19736"/>
                    <a:pt x="1858" y="19883"/>
                  </a:cubicBezTo>
                  <a:cubicBezTo>
                    <a:pt x="1944" y="19963"/>
                    <a:pt x="2056" y="20057"/>
                    <a:pt x="2167" y="20137"/>
                  </a:cubicBezTo>
                  <a:cubicBezTo>
                    <a:pt x="2846" y="20619"/>
                    <a:pt x="3735" y="20084"/>
                    <a:pt x="3723" y="19201"/>
                  </a:cubicBezTo>
                  <a:lnTo>
                    <a:pt x="3575" y="18103"/>
                  </a:lnTo>
                  <a:lnTo>
                    <a:pt x="3216" y="15440"/>
                  </a:lnTo>
                  <a:cubicBezTo>
                    <a:pt x="3204" y="14918"/>
                    <a:pt x="3525" y="14476"/>
                    <a:pt x="3982" y="14356"/>
                  </a:cubicBezTo>
                  <a:lnTo>
                    <a:pt x="9848" y="13018"/>
                  </a:lnTo>
                  <a:cubicBezTo>
                    <a:pt x="9959" y="13058"/>
                    <a:pt x="11096" y="14329"/>
                    <a:pt x="10849" y="14731"/>
                  </a:cubicBezTo>
                  <a:cubicBezTo>
                    <a:pt x="9935" y="16256"/>
                    <a:pt x="6143" y="19040"/>
                    <a:pt x="7391" y="20847"/>
                  </a:cubicBezTo>
                  <a:cubicBezTo>
                    <a:pt x="7835" y="21489"/>
                    <a:pt x="8132" y="21181"/>
                    <a:pt x="8132" y="21181"/>
                  </a:cubicBezTo>
                  <a:lnTo>
                    <a:pt x="15690" y="13888"/>
                  </a:lnTo>
                  <a:cubicBezTo>
                    <a:pt x="15801" y="13727"/>
                    <a:pt x="15887" y="13566"/>
                    <a:pt x="15949" y="13379"/>
                  </a:cubicBezTo>
                  <a:lnTo>
                    <a:pt x="17246" y="9913"/>
                  </a:lnTo>
                  <a:lnTo>
                    <a:pt x="21519" y="8775"/>
                  </a:lnTo>
                  <a:lnTo>
                    <a:pt x="19592" y="36"/>
                  </a:lnTo>
                  <a:lnTo>
                    <a:pt x="15690" y="1053"/>
                  </a:ln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9" name="Freeform 56"/>
            <p:cNvSpPr/>
            <p:nvPr/>
          </p:nvSpPr>
          <p:spPr>
            <a:xfrm>
              <a:off x="716121" y="111314"/>
              <a:ext cx="300127" cy="331667"/>
            </a:xfrm>
            <a:custGeom>
              <a:avLst/>
              <a:gdLst/>
              <a:ahLst/>
              <a:cxnLst>
                <a:cxn ang="0">
                  <a:pos x="wd2" y="hd2"/>
                </a:cxn>
                <a:cxn ang="5400000">
                  <a:pos x="wd2" y="hd2"/>
                </a:cxn>
                <a:cxn ang="10800000">
                  <a:pos x="wd2" y="hd2"/>
                </a:cxn>
                <a:cxn ang="16200000">
                  <a:pos x="wd2" y="hd2"/>
                </a:cxn>
              </a:cxnLst>
              <a:rect l="0" t="0" r="r" b="b"/>
              <a:pathLst>
                <a:path w="21600" h="21600" extrusionOk="0">
                  <a:moveTo>
                    <a:pt x="16837" y="0"/>
                  </a:moveTo>
                  <a:lnTo>
                    <a:pt x="21600" y="17954"/>
                  </a:lnTo>
                  <a:lnTo>
                    <a:pt x="4763" y="21600"/>
                  </a:lnTo>
                  <a:lnTo>
                    <a:pt x="0" y="3646"/>
                  </a:lnTo>
                  <a:lnTo>
                    <a:pt x="16837" y="0"/>
                  </a:lnTo>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0" name="Freeform 57"/>
            <p:cNvSpPr/>
            <p:nvPr/>
          </p:nvSpPr>
          <p:spPr>
            <a:xfrm>
              <a:off x="773633" y="0"/>
              <a:ext cx="645202" cy="444837"/>
            </a:xfrm>
            <a:custGeom>
              <a:avLst/>
              <a:gdLst/>
              <a:ahLst/>
              <a:cxnLst>
                <a:cxn ang="0">
                  <a:pos x="wd2" y="hd2"/>
                </a:cxn>
                <a:cxn ang="5400000">
                  <a:pos x="wd2" y="hd2"/>
                </a:cxn>
                <a:cxn ang="10800000">
                  <a:pos x="wd2" y="hd2"/>
                </a:cxn>
                <a:cxn ang="16200000">
                  <a:pos x="wd2" y="hd2"/>
                </a:cxn>
              </a:cxnLst>
              <a:rect l="0" t="0" r="r" b="b"/>
              <a:pathLst>
                <a:path w="21600" h="21600" extrusionOk="0">
                  <a:moveTo>
                    <a:pt x="19123" y="0"/>
                  </a:moveTo>
                  <a:lnTo>
                    <a:pt x="21600" y="15073"/>
                  </a:lnTo>
                  <a:lnTo>
                    <a:pt x="2477" y="21600"/>
                  </a:lnTo>
                  <a:lnTo>
                    <a:pt x="0" y="6527"/>
                  </a:lnTo>
                  <a:lnTo>
                    <a:pt x="19123" y="0"/>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1" name="Freeform 58"/>
            <p:cNvSpPr/>
            <p:nvPr/>
          </p:nvSpPr>
          <p:spPr>
            <a:xfrm>
              <a:off x="0" y="933183"/>
              <a:ext cx="1238876" cy="490804"/>
            </a:xfrm>
            <a:custGeom>
              <a:avLst/>
              <a:gdLst/>
              <a:ahLst/>
              <a:cxnLst>
                <a:cxn ang="0">
                  <a:pos x="wd2" y="hd2"/>
                </a:cxn>
                <a:cxn ang="5400000">
                  <a:pos x="wd2" y="hd2"/>
                </a:cxn>
                <a:cxn ang="10800000">
                  <a:pos x="wd2" y="hd2"/>
                </a:cxn>
                <a:cxn ang="16200000">
                  <a:pos x="wd2" y="hd2"/>
                </a:cxn>
              </a:cxnLst>
              <a:rect l="0" t="0" r="r" b="b"/>
              <a:pathLst>
                <a:path w="21600" h="21582" extrusionOk="0">
                  <a:moveTo>
                    <a:pt x="20316" y="19823"/>
                  </a:moveTo>
                  <a:lnTo>
                    <a:pt x="20316" y="19805"/>
                  </a:lnTo>
                  <a:cubicBezTo>
                    <a:pt x="20316" y="19009"/>
                    <a:pt x="20183" y="18120"/>
                    <a:pt x="19758" y="17954"/>
                  </a:cubicBezTo>
                  <a:cubicBezTo>
                    <a:pt x="19772" y="17806"/>
                    <a:pt x="19772" y="17769"/>
                    <a:pt x="19787" y="17584"/>
                  </a:cubicBezTo>
                  <a:lnTo>
                    <a:pt x="20206" y="17584"/>
                  </a:lnTo>
                  <a:cubicBezTo>
                    <a:pt x="20661" y="17621"/>
                    <a:pt x="21028" y="16714"/>
                    <a:pt x="21035" y="15622"/>
                  </a:cubicBezTo>
                  <a:lnTo>
                    <a:pt x="21035" y="15585"/>
                  </a:lnTo>
                  <a:cubicBezTo>
                    <a:pt x="21079" y="13456"/>
                    <a:pt x="20220" y="13567"/>
                    <a:pt x="20220" y="13567"/>
                  </a:cubicBezTo>
                  <a:cubicBezTo>
                    <a:pt x="20235" y="13419"/>
                    <a:pt x="20242" y="13289"/>
                    <a:pt x="20264" y="13141"/>
                  </a:cubicBezTo>
                  <a:lnTo>
                    <a:pt x="20763" y="13160"/>
                  </a:lnTo>
                  <a:cubicBezTo>
                    <a:pt x="21226" y="13160"/>
                    <a:pt x="21593" y="12271"/>
                    <a:pt x="21600" y="11161"/>
                  </a:cubicBezTo>
                  <a:lnTo>
                    <a:pt x="21600" y="11124"/>
                  </a:lnTo>
                  <a:cubicBezTo>
                    <a:pt x="21600" y="10013"/>
                    <a:pt x="21240" y="9088"/>
                    <a:pt x="20785" y="9088"/>
                  </a:cubicBezTo>
                  <a:lnTo>
                    <a:pt x="20668" y="9088"/>
                  </a:lnTo>
                  <a:cubicBezTo>
                    <a:pt x="20690" y="8921"/>
                    <a:pt x="20719" y="8792"/>
                    <a:pt x="20741" y="8662"/>
                  </a:cubicBezTo>
                  <a:lnTo>
                    <a:pt x="20778" y="8662"/>
                  </a:lnTo>
                  <a:lnTo>
                    <a:pt x="20653" y="4868"/>
                  </a:lnTo>
                  <a:lnTo>
                    <a:pt x="16954" y="4479"/>
                  </a:lnTo>
                  <a:cubicBezTo>
                    <a:pt x="16888" y="4368"/>
                    <a:pt x="16837" y="4257"/>
                    <a:pt x="16800" y="4146"/>
                  </a:cubicBezTo>
                  <a:cubicBezTo>
                    <a:pt x="16888" y="4146"/>
                    <a:pt x="16969" y="4146"/>
                    <a:pt x="17064" y="4146"/>
                  </a:cubicBezTo>
                  <a:cubicBezTo>
                    <a:pt x="20066" y="4350"/>
                    <a:pt x="20749" y="2406"/>
                    <a:pt x="20837" y="1092"/>
                  </a:cubicBezTo>
                  <a:cubicBezTo>
                    <a:pt x="20910" y="0"/>
                    <a:pt x="20602" y="0"/>
                    <a:pt x="20602" y="0"/>
                  </a:cubicBezTo>
                  <a:lnTo>
                    <a:pt x="15244" y="37"/>
                  </a:lnTo>
                  <a:cubicBezTo>
                    <a:pt x="15134" y="130"/>
                    <a:pt x="15024" y="204"/>
                    <a:pt x="14906" y="296"/>
                  </a:cubicBezTo>
                  <a:cubicBezTo>
                    <a:pt x="14018" y="1629"/>
                    <a:pt x="12220" y="6052"/>
                    <a:pt x="12220" y="6052"/>
                  </a:cubicBezTo>
                  <a:lnTo>
                    <a:pt x="15" y="6052"/>
                  </a:lnTo>
                  <a:lnTo>
                    <a:pt x="0" y="18620"/>
                  </a:lnTo>
                  <a:lnTo>
                    <a:pt x="11971" y="18657"/>
                  </a:lnTo>
                  <a:cubicBezTo>
                    <a:pt x="12228" y="18990"/>
                    <a:pt x="13783" y="21433"/>
                    <a:pt x="14077" y="21433"/>
                  </a:cubicBezTo>
                  <a:lnTo>
                    <a:pt x="19494" y="21581"/>
                  </a:lnTo>
                  <a:cubicBezTo>
                    <a:pt x="19941" y="21600"/>
                    <a:pt x="20308" y="20804"/>
                    <a:pt x="20316" y="19823"/>
                  </a:cubicBez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2" name="Freeform 100"/>
            <p:cNvSpPr/>
            <p:nvPr/>
          </p:nvSpPr>
          <p:spPr>
            <a:xfrm>
              <a:off x="882053" y="1036034"/>
              <a:ext cx="328579" cy="387948"/>
            </a:xfrm>
            <a:custGeom>
              <a:avLst/>
              <a:gdLst/>
              <a:ahLst/>
              <a:cxnLst>
                <a:cxn ang="0">
                  <a:pos x="wd2" y="hd2"/>
                </a:cxn>
                <a:cxn ang="5400000">
                  <a:pos x="wd2" y="hd2"/>
                </a:cxn>
                <a:cxn ang="10800000">
                  <a:pos x="wd2" y="hd2"/>
                </a:cxn>
                <a:cxn ang="16200000">
                  <a:pos x="wd2" y="hd2"/>
                </a:cxn>
              </a:cxnLst>
              <a:rect l="0" t="0" r="r" b="b"/>
              <a:pathLst>
                <a:path w="21519" h="21532" extrusionOk="0">
                  <a:moveTo>
                    <a:pt x="8020" y="2"/>
                  </a:moveTo>
                  <a:lnTo>
                    <a:pt x="18593" y="188"/>
                  </a:lnTo>
                  <a:cubicBezTo>
                    <a:pt x="20250" y="234"/>
                    <a:pt x="21547" y="1375"/>
                    <a:pt x="21519" y="2749"/>
                  </a:cubicBezTo>
                  <a:lnTo>
                    <a:pt x="21519" y="2819"/>
                  </a:lnTo>
                  <a:cubicBezTo>
                    <a:pt x="21492" y="3774"/>
                    <a:pt x="20139" y="4007"/>
                    <a:pt x="19835" y="6079"/>
                  </a:cubicBezTo>
                  <a:cubicBezTo>
                    <a:pt x="19780" y="6522"/>
                    <a:pt x="18869" y="5940"/>
                    <a:pt x="18400" y="5940"/>
                  </a:cubicBezTo>
                  <a:lnTo>
                    <a:pt x="18201" y="5936"/>
                  </a:lnTo>
                  <a:lnTo>
                    <a:pt x="18990" y="6411"/>
                  </a:lnTo>
                  <a:cubicBezTo>
                    <a:pt x="19516" y="6879"/>
                    <a:pt x="19832" y="7516"/>
                    <a:pt x="19819" y="8217"/>
                  </a:cubicBezTo>
                  <a:lnTo>
                    <a:pt x="19819" y="8263"/>
                  </a:lnTo>
                  <a:cubicBezTo>
                    <a:pt x="19791" y="9245"/>
                    <a:pt x="18471" y="9455"/>
                    <a:pt x="18169" y="11535"/>
                  </a:cubicBezTo>
                  <a:cubicBezTo>
                    <a:pt x="18086" y="11979"/>
                    <a:pt x="17234" y="11395"/>
                    <a:pt x="16739" y="11395"/>
                  </a:cubicBezTo>
                  <a:lnTo>
                    <a:pt x="15238" y="11365"/>
                  </a:lnTo>
                  <a:lnTo>
                    <a:pt x="16096" y="11526"/>
                  </a:lnTo>
                  <a:cubicBezTo>
                    <a:pt x="17155" y="11925"/>
                    <a:pt x="17895" y="12836"/>
                    <a:pt x="17874" y="13893"/>
                  </a:cubicBezTo>
                  <a:lnTo>
                    <a:pt x="17874" y="13940"/>
                  </a:lnTo>
                  <a:cubicBezTo>
                    <a:pt x="17819" y="14879"/>
                    <a:pt x="17129" y="15865"/>
                    <a:pt x="16577" y="16452"/>
                  </a:cubicBezTo>
                  <a:lnTo>
                    <a:pt x="16466" y="16921"/>
                  </a:lnTo>
                  <a:lnTo>
                    <a:pt x="13265" y="16844"/>
                  </a:lnTo>
                  <a:lnTo>
                    <a:pt x="13805" y="16947"/>
                  </a:lnTo>
                  <a:cubicBezTo>
                    <a:pt x="14786" y="17322"/>
                    <a:pt x="15465" y="18176"/>
                    <a:pt x="15444" y="19161"/>
                  </a:cubicBezTo>
                  <a:lnTo>
                    <a:pt x="15444" y="19208"/>
                  </a:lnTo>
                  <a:cubicBezTo>
                    <a:pt x="15417" y="20522"/>
                    <a:pt x="14146" y="21555"/>
                    <a:pt x="12599" y="21532"/>
                  </a:cubicBezTo>
                  <a:lnTo>
                    <a:pt x="2709" y="21320"/>
                  </a:lnTo>
                  <a:cubicBezTo>
                    <a:pt x="1190" y="21297"/>
                    <a:pt x="-53" y="20217"/>
                    <a:pt x="2" y="18927"/>
                  </a:cubicBezTo>
                  <a:lnTo>
                    <a:pt x="2" y="18880"/>
                  </a:lnTo>
                  <a:cubicBezTo>
                    <a:pt x="30" y="17566"/>
                    <a:pt x="1301" y="16533"/>
                    <a:pt x="2848" y="16556"/>
                  </a:cubicBezTo>
                  <a:lnTo>
                    <a:pt x="3592" y="16571"/>
                  </a:lnTo>
                  <a:lnTo>
                    <a:pt x="2682" y="16335"/>
                  </a:lnTo>
                  <a:cubicBezTo>
                    <a:pt x="1753" y="15818"/>
                    <a:pt x="1297" y="14673"/>
                    <a:pt x="1339" y="13635"/>
                  </a:cubicBezTo>
                  <a:lnTo>
                    <a:pt x="1339" y="13588"/>
                  </a:lnTo>
                  <a:cubicBezTo>
                    <a:pt x="1366" y="12179"/>
                    <a:pt x="2747" y="11076"/>
                    <a:pt x="4375" y="11123"/>
                  </a:cubicBezTo>
                  <a:lnTo>
                    <a:pt x="6096" y="11153"/>
                  </a:lnTo>
                  <a:lnTo>
                    <a:pt x="5066" y="10868"/>
                  </a:lnTo>
                  <a:cubicBezTo>
                    <a:pt x="4031" y="10286"/>
                    <a:pt x="3356" y="9011"/>
                    <a:pt x="3377" y="7960"/>
                  </a:cubicBezTo>
                  <a:lnTo>
                    <a:pt x="3377" y="7913"/>
                  </a:lnTo>
                  <a:cubicBezTo>
                    <a:pt x="3404" y="6511"/>
                    <a:pt x="4751" y="5412"/>
                    <a:pt x="6401" y="5436"/>
                  </a:cubicBezTo>
                  <a:lnTo>
                    <a:pt x="6801" y="5443"/>
                  </a:lnTo>
                  <a:lnTo>
                    <a:pt x="6688" y="5411"/>
                  </a:lnTo>
                  <a:cubicBezTo>
                    <a:pt x="5646" y="4826"/>
                    <a:pt x="4942" y="3547"/>
                    <a:pt x="4984" y="2516"/>
                  </a:cubicBezTo>
                  <a:lnTo>
                    <a:pt x="4984" y="2447"/>
                  </a:lnTo>
                  <a:cubicBezTo>
                    <a:pt x="5039" y="1073"/>
                    <a:pt x="6392" y="-45"/>
                    <a:pt x="8020" y="2"/>
                  </a:cubicBezTo>
                  <a:close/>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3" name="Freeform 101"/>
            <p:cNvSpPr/>
            <p:nvPr/>
          </p:nvSpPr>
          <p:spPr>
            <a:xfrm>
              <a:off x="930669" y="1032718"/>
              <a:ext cx="327412" cy="390473"/>
            </a:xfrm>
            <a:custGeom>
              <a:avLst/>
              <a:gdLst/>
              <a:ahLst/>
              <a:cxnLst>
                <a:cxn ang="0">
                  <a:pos x="wd2" y="hd2"/>
                </a:cxn>
                <a:cxn ang="5400000">
                  <a:pos x="wd2" y="hd2"/>
                </a:cxn>
                <a:cxn ang="10800000">
                  <a:pos x="wd2" y="hd2"/>
                </a:cxn>
                <a:cxn ang="16200000">
                  <a:pos x="wd2" y="hd2"/>
                </a:cxn>
              </a:cxnLst>
              <a:rect l="0" t="0" r="r" b="b"/>
              <a:pathLst>
                <a:path w="21443" h="21467" extrusionOk="0">
                  <a:moveTo>
                    <a:pt x="2895" y="16323"/>
                  </a:moveTo>
                  <a:lnTo>
                    <a:pt x="12722" y="16742"/>
                  </a:lnTo>
                  <a:cubicBezTo>
                    <a:pt x="14263" y="16812"/>
                    <a:pt x="15447" y="17905"/>
                    <a:pt x="15364" y="19208"/>
                  </a:cubicBezTo>
                  <a:lnTo>
                    <a:pt x="15364" y="19254"/>
                  </a:lnTo>
                  <a:cubicBezTo>
                    <a:pt x="15282" y="20534"/>
                    <a:pt x="13988" y="21534"/>
                    <a:pt x="12446" y="21464"/>
                  </a:cubicBezTo>
                  <a:lnTo>
                    <a:pt x="2647" y="21045"/>
                  </a:lnTo>
                  <a:cubicBezTo>
                    <a:pt x="1078" y="20976"/>
                    <a:pt x="-78" y="19882"/>
                    <a:pt x="5" y="18603"/>
                  </a:cubicBezTo>
                  <a:lnTo>
                    <a:pt x="5" y="18533"/>
                  </a:lnTo>
                  <a:cubicBezTo>
                    <a:pt x="87" y="17254"/>
                    <a:pt x="1353" y="16253"/>
                    <a:pt x="2895" y="16323"/>
                  </a:cubicBezTo>
                  <a:close/>
                  <a:moveTo>
                    <a:pt x="4693" y="11019"/>
                  </a:moveTo>
                  <a:lnTo>
                    <a:pt x="15231" y="11478"/>
                  </a:lnTo>
                  <a:cubicBezTo>
                    <a:pt x="16854" y="11547"/>
                    <a:pt x="18120" y="12697"/>
                    <a:pt x="18037" y="14076"/>
                  </a:cubicBezTo>
                  <a:lnTo>
                    <a:pt x="18037" y="14122"/>
                  </a:lnTo>
                  <a:cubicBezTo>
                    <a:pt x="17955" y="15502"/>
                    <a:pt x="16579" y="16536"/>
                    <a:pt x="14928" y="16467"/>
                  </a:cubicBezTo>
                  <a:lnTo>
                    <a:pt x="4390" y="16008"/>
                  </a:lnTo>
                  <a:cubicBezTo>
                    <a:pt x="2767" y="15962"/>
                    <a:pt x="1502" y="14789"/>
                    <a:pt x="1584" y="13433"/>
                  </a:cubicBezTo>
                  <a:lnTo>
                    <a:pt x="1584" y="13364"/>
                  </a:lnTo>
                  <a:cubicBezTo>
                    <a:pt x="1667" y="12007"/>
                    <a:pt x="3070" y="10950"/>
                    <a:pt x="4693" y="11019"/>
                  </a:cubicBezTo>
                  <a:close/>
                  <a:moveTo>
                    <a:pt x="6880" y="5409"/>
                  </a:moveTo>
                  <a:lnTo>
                    <a:pt x="17390" y="5869"/>
                  </a:lnTo>
                  <a:cubicBezTo>
                    <a:pt x="19041" y="5938"/>
                    <a:pt x="20307" y="7087"/>
                    <a:pt x="20224" y="8467"/>
                  </a:cubicBezTo>
                  <a:lnTo>
                    <a:pt x="20224" y="8513"/>
                  </a:lnTo>
                  <a:cubicBezTo>
                    <a:pt x="20142" y="9892"/>
                    <a:pt x="18739" y="10927"/>
                    <a:pt x="17088" y="10858"/>
                  </a:cubicBezTo>
                  <a:lnTo>
                    <a:pt x="6578" y="10398"/>
                  </a:lnTo>
                  <a:cubicBezTo>
                    <a:pt x="4954" y="10352"/>
                    <a:pt x="3689" y="9179"/>
                    <a:pt x="3771" y="7800"/>
                  </a:cubicBezTo>
                  <a:lnTo>
                    <a:pt x="3771" y="7777"/>
                  </a:lnTo>
                  <a:cubicBezTo>
                    <a:pt x="3854" y="6397"/>
                    <a:pt x="5257" y="5340"/>
                    <a:pt x="6880" y="5409"/>
                  </a:cubicBezTo>
                  <a:close/>
                  <a:moveTo>
                    <a:pt x="7723" y="3"/>
                  </a:moveTo>
                  <a:lnTo>
                    <a:pt x="18547" y="467"/>
                  </a:lnTo>
                  <a:cubicBezTo>
                    <a:pt x="20227" y="536"/>
                    <a:pt x="21522" y="1741"/>
                    <a:pt x="21439" y="3154"/>
                  </a:cubicBezTo>
                  <a:lnTo>
                    <a:pt x="21439" y="3223"/>
                  </a:lnTo>
                  <a:cubicBezTo>
                    <a:pt x="21357" y="4636"/>
                    <a:pt x="19924" y="5725"/>
                    <a:pt x="18244" y="5655"/>
                  </a:cubicBezTo>
                  <a:lnTo>
                    <a:pt x="7420" y="5192"/>
                  </a:lnTo>
                  <a:cubicBezTo>
                    <a:pt x="5740" y="5099"/>
                    <a:pt x="4418" y="3895"/>
                    <a:pt x="4528" y="2482"/>
                  </a:cubicBezTo>
                  <a:lnTo>
                    <a:pt x="4528" y="2436"/>
                  </a:lnTo>
                  <a:cubicBezTo>
                    <a:pt x="4610" y="1023"/>
                    <a:pt x="6043" y="-66"/>
                    <a:pt x="7723" y="3"/>
                  </a:cubicBezTo>
                  <a:close/>
                </a:path>
              </a:pathLst>
            </a:custGeom>
            <a:solidFill>
              <a:srgbClr val="FFEDD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4" name="Freeform 102"/>
            <p:cNvSpPr/>
            <p:nvPr/>
          </p:nvSpPr>
          <p:spPr>
            <a:xfrm>
              <a:off x="77919" y="1107575"/>
              <a:ext cx="487489" cy="201804"/>
            </a:xfrm>
            <a:custGeom>
              <a:avLst/>
              <a:gdLst/>
              <a:ahLst/>
              <a:cxnLst>
                <a:cxn ang="0">
                  <a:pos x="wd2" y="hd2"/>
                </a:cxn>
                <a:cxn ang="5400000">
                  <a:pos x="wd2" y="hd2"/>
                </a:cxn>
                <a:cxn ang="10800000">
                  <a:pos x="wd2" y="hd2"/>
                </a:cxn>
                <a:cxn ang="16200000">
                  <a:pos x="wd2" y="hd2"/>
                </a:cxn>
              </a:cxnLst>
              <a:rect l="0" t="0" r="r" b="b"/>
              <a:pathLst>
                <a:path w="21600" h="21600" extrusionOk="0">
                  <a:moveTo>
                    <a:pt x="20880" y="13900"/>
                  </a:moveTo>
                  <a:lnTo>
                    <a:pt x="21600" y="13900"/>
                  </a:lnTo>
                  <a:lnTo>
                    <a:pt x="21600" y="21600"/>
                  </a:lnTo>
                  <a:lnTo>
                    <a:pt x="20880" y="21600"/>
                  </a:lnTo>
                  <a:close/>
                  <a:moveTo>
                    <a:pt x="17427" y="13900"/>
                  </a:moveTo>
                  <a:lnTo>
                    <a:pt x="18148" y="13900"/>
                  </a:lnTo>
                  <a:lnTo>
                    <a:pt x="18148" y="21600"/>
                  </a:lnTo>
                  <a:lnTo>
                    <a:pt x="17427" y="21600"/>
                  </a:lnTo>
                  <a:close/>
                  <a:moveTo>
                    <a:pt x="13892" y="13900"/>
                  </a:moveTo>
                  <a:lnTo>
                    <a:pt x="14613" y="13900"/>
                  </a:lnTo>
                  <a:lnTo>
                    <a:pt x="14613" y="21600"/>
                  </a:lnTo>
                  <a:lnTo>
                    <a:pt x="13892" y="21600"/>
                  </a:lnTo>
                  <a:close/>
                  <a:moveTo>
                    <a:pt x="10440" y="13900"/>
                  </a:moveTo>
                  <a:lnTo>
                    <a:pt x="11161" y="13900"/>
                  </a:lnTo>
                  <a:lnTo>
                    <a:pt x="11161" y="21600"/>
                  </a:lnTo>
                  <a:lnTo>
                    <a:pt x="10440" y="21600"/>
                  </a:lnTo>
                  <a:close/>
                  <a:moveTo>
                    <a:pt x="6987" y="13900"/>
                  </a:moveTo>
                  <a:lnTo>
                    <a:pt x="7708" y="13900"/>
                  </a:lnTo>
                  <a:lnTo>
                    <a:pt x="7708" y="21600"/>
                  </a:lnTo>
                  <a:lnTo>
                    <a:pt x="6987" y="21600"/>
                  </a:lnTo>
                  <a:close/>
                  <a:moveTo>
                    <a:pt x="3535" y="13900"/>
                  </a:moveTo>
                  <a:lnTo>
                    <a:pt x="4256" y="13900"/>
                  </a:lnTo>
                  <a:lnTo>
                    <a:pt x="4256" y="21600"/>
                  </a:lnTo>
                  <a:lnTo>
                    <a:pt x="3535" y="21600"/>
                  </a:lnTo>
                  <a:close/>
                  <a:moveTo>
                    <a:pt x="0" y="13900"/>
                  </a:moveTo>
                  <a:lnTo>
                    <a:pt x="721" y="13900"/>
                  </a:lnTo>
                  <a:lnTo>
                    <a:pt x="721" y="21600"/>
                  </a:lnTo>
                  <a:lnTo>
                    <a:pt x="0" y="21600"/>
                  </a:lnTo>
                  <a:close/>
                  <a:moveTo>
                    <a:pt x="20880" y="0"/>
                  </a:moveTo>
                  <a:lnTo>
                    <a:pt x="21600" y="0"/>
                  </a:lnTo>
                  <a:lnTo>
                    <a:pt x="21600" y="7700"/>
                  </a:lnTo>
                  <a:lnTo>
                    <a:pt x="20880" y="7700"/>
                  </a:lnTo>
                  <a:close/>
                  <a:moveTo>
                    <a:pt x="17427" y="0"/>
                  </a:moveTo>
                  <a:lnTo>
                    <a:pt x="18148" y="0"/>
                  </a:lnTo>
                  <a:lnTo>
                    <a:pt x="18148" y="7700"/>
                  </a:lnTo>
                  <a:lnTo>
                    <a:pt x="17427" y="7700"/>
                  </a:lnTo>
                  <a:close/>
                  <a:moveTo>
                    <a:pt x="13892" y="0"/>
                  </a:moveTo>
                  <a:lnTo>
                    <a:pt x="14613" y="0"/>
                  </a:lnTo>
                  <a:lnTo>
                    <a:pt x="14613" y="7700"/>
                  </a:lnTo>
                  <a:lnTo>
                    <a:pt x="13892" y="7700"/>
                  </a:lnTo>
                  <a:close/>
                  <a:moveTo>
                    <a:pt x="10440" y="0"/>
                  </a:moveTo>
                  <a:lnTo>
                    <a:pt x="11161" y="0"/>
                  </a:lnTo>
                  <a:lnTo>
                    <a:pt x="11161" y="7700"/>
                  </a:lnTo>
                  <a:lnTo>
                    <a:pt x="10440" y="7700"/>
                  </a:lnTo>
                  <a:close/>
                  <a:moveTo>
                    <a:pt x="6987" y="0"/>
                  </a:moveTo>
                  <a:lnTo>
                    <a:pt x="7708" y="0"/>
                  </a:lnTo>
                  <a:lnTo>
                    <a:pt x="7708" y="7700"/>
                  </a:lnTo>
                  <a:lnTo>
                    <a:pt x="6987" y="7700"/>
                  </a:lnTo>
                  <a:close/>
                  <a:moveTo>
                    <a:pt x="3535" y="0"/>
                  </a:moveTo>
                  <a:lnTo>
                    <a:pt x="4256" y="0"/>
                  </a:lnTo>
                  <a:lnTo>
                    <a:pt x="4256" y="7700"/>
                  </a:lnTo>
                  <a:lnTo>
                    <a:pt x="3535" y="7700"/>
                  </a:lnTo>
                  <a:close/>
                  <a:moveTo>
                    <a:pt x="0" y="0"/>
                  </a:moveTo>
                  <a:lnTo>
                    <a:pt x="721" y="0"/>
                  </a:lnTo>
                  <a:lnTo>
                    <a:pt x="721" y="7700"/>
                  </a:lnTo>
                  <a:lnTo>
                    <a:pt x="0" y="7700"/>
                  </a:lnTo>
                  <a:close/>
                </a:path>
              </a:pathLst>
            </a:custGeom>
            <a:solidFill>
              <a:srgbClr val="FEC87E"/>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5" name="Freeform 103"/>
            <p:cNvSpPr/>
            <p:nvPr/>
          </p:nvSpPr>
          <p:spPr>
            <a:xfrm>
              <a:off x="103893" y="1120561"/>
              <a:ext cx="500498" cy="173976"/>
            </a:xfrm>
            <a:custGeom>
              <a:avLst/>
              <a:gdLst/>
              <a:ahLst/>
              <a:cxnLst>
                <a:cxn ang="0">
                  <a:pos x="wd2" y="hd2"/>
                </a:cxn>
                <a:cxn ang="5400000">
                  <a:pos x="wd2" y="hd2"/>
                </a:cxn>
                <a:cxn ang="10800000">
                  <a:pos x="wd2" y="hd2"/>
                </a:cxn>
                <a:cxn ang="16200000">
                  <a:pos x="wd2" y="hd2"/>
                </a:cxn>
              </a:cxnLst>
              <a:rect l="0" t="0" r="r" b="b"/>
              <a:pathLst>
                <a:path w="21600" h="21600" extrusionOk="0">
                  <a:moveTo>
                    <a:pt x="21008" y="16354"/>
                  </a:moveTo>
                  <a:cubicBezTo>
                    <a:pt x="21008" y="16354"/>
                    <a:pt x="21600" y="18951"/>
                    <a:pt x="21600" y="19886"/>
                  </a:cubicBezTo>
                  <a:cubicBezTo>
                    <a:pt x="21600" y="20821"/>
                    <a:pt x="21331" y="21600"/>
                    <a:pt x="21008" y="21600"/>
                  </a:cubicBezTo>
                  <a:cubicBezTo>
                    <a:pt x="20686" y="21600"/>
                    <a:pt x="20417" y="20821"/>
                    <a:pt x="20417" y="19886"/>
                  </a:cubicBezTo>
                  <a:cubicBezTo>
                    <a:pt x="20417" y="18951"/>
                    <a:pt x="21008" y="16354"/>
                    <a:pt x="21008" y="16354"/>
                  </a:cubicBezTo>
                  <a:close/>
                  <a:moveTo>
                    <a:pt x="17566" y="16354"/>
                  </a:moveTo>
                  <a:cubicBezTo>
                    <a:pt x="17566" y="16354"/>
                    <a:pt x="18157" y="18951"/>
                    <a:pt x="18157" y="19886"/>
                  </a:cubicBezTo>
                  <a:cubicBezTo>
                    <a:pt x="18157" y="20821"/>
                    <a:pt x="17888" y="21600"/>
                    <a:pt x="17566" y="21600"/>
                  </a:cubicBezTo>
                  <a:cubicBezTo>
                    <a:pt x="17243" y="21600"/>
                    <a:pt x="16974" y="20821"/>
                    <a:pt x="16974" y="19886"/>
                  </a:cubicBezTo>
                  <a:cubicBezTo>
                    <a:pt x="16974" y="18951"/>
                    <a:pt x="17566" y="16354"/>
                    <a:pt x="17566" y="16354"/>
                  </a:cubicBezTo>
                  <a:close/>
                  <a:moveTo>
                    <a:pt x="14203" y="16354"/>
                  </a:moveTo>
                  <a:cubicBezTo>
                    <a:pt x="14203" y="16354"/>
                    <a:pt x="14794" y="18951"/>
                    <a:pt x="14794" y="19886"/>
                  </a:cubicBezTo>
                  <a:cubicBezTo>
                    <a:pt x="14794" y="20821"/>
                    <a:pt x="14526" y="21600"/>
                    <a:pt x="14203" y="21600"/>
                  </a:cubicBezTo>
                  <a:cubicBezTo>
                    <a:pt x="13880" y="21600"/>
                    <a:pt x="13611" y="20821"/>
                    <a:pt x="13611" y="19886"/>
                  </a:cubicBezTo>
                  <a:cubicBezTo>
                    <a:pt x="13611" y="18951"/>
                    <a:pt x="14203" y="16354"/>
                    <a:pt x="14203" y="16354"/>
                  </a:cubicBezTo>
                  <a:close/>
                  <a:moveTo>
                    <a:pt x="10760" y="16354"/>
                  </a:moveTo>
                  <a:cubicBezTo>
                    <a:pt x="10760" y="16354"/>
                    <a:pt x="11351" y="18951"/>
                    <a:pt x="11351" y="19886"/>
                  </a:cubicBezTo>
                  <a:cubicBezTo>
                    <a:pt x="11351" y="20821"/>
                    <a:pt x="11083" y="21600"/>
                    <a:pt x="10760" y="21600"/>
                  </a:cubicBezTo>
                  <a:cubicBezTo>
                    <a:pt x="10437" y="21600"/>
                    <a:pt x="10168" y="20821"/>
                    <a:pt x="10168" y="19886"/>
                  </a:cubicBezTo>
                  <a:cubicBezTo>
                    <a:pt x="10168" y="18951"/>
                    <a:pt x="10760" y="16354"/>
                    <a:pt x="10760" y="16354"/>
                  </a:cubicBezTo>
                  <a:close/>
                  <a:moveTo>
                    <a:pt x="7388" y="16354"/>
                  </a:moveTo>
                  <a:cubicBezTo>
                    <a:pt x="7388" y="16354"/>
                    <a:pt x="7988" y="18951"/>
                    <a:pt x="7988" y="19886"/>
                  </a:cubicBezTo>
                  <a:cubicBezTo>
                    <a:pt x="7988" y="20821"/>
                    <a:pt x="7734" y="21600"/>
                    <a:pt x="7388" y="21600"/>
                  </a:cubicBezTo>
                  <a:cubicBezTo>
                    <a:pt x="7060" y="21600"/>
                    <a:pt x="6806" y="20821"/>
                    <a:pt x="6806" y="19886"/>
                  </a:cubicBezTo>
                  <a:cubicBezTo>
                    <a:pt x="6806" y="18951"/>
                    <a:pt x="7388" y="16354"/>
                    <a:pt x="7388" y="16354"/>
                  </a:cubicBezTo>
                  <a:close/>
                  <a:moveTo>
                    <a:pt x="4034" y="16354"/>
                  </a:moveTo>
                  <a:cubicBezTo>
                    <a:pt x="4034" y="16354"/>
                    <a:pt x="4626" y="18951"/>
                    <a:pt x="4626" y="19886"/>
                  </a:cubicBezTo>
                  <a:cubicBezTo>
                    <a:pt x="4626" y="20821"/>
                    <a:pt x="4357" y="21600"/>
                    <a:pt x="4034" y="21600"/>
                  </a:cubicBezTo>
                  <a:cubicBezTo>
                    <a:pt x="3694" y="21600"/>
                    <a:pt x="3443" y="20821"/>
                    <a:pt x="3443" y="19886"/>
                  </a:cubicBezTo>
                  <a:cubicBezTo>
                    <a:pt x="3443" y="18951"/>
                    <a:pt x="4034" y="16354"/>
                    <a:pt x="4034" y="16354"/>
                  </a:cubicBezTo>
                  <a:close/>
                  <a:moveTo>
                    <a:pt x="592" y="16354"/>
                  </a:moveTo>
                  <a:cubicBezTo>
                    <a:pt x="592" y="16354"/>
                    <a:pt x="1183" y="18951"/>
                    <a:pt x="1183" y="19886"/>
                  </a:cubicBezTo>
                  <a:cubicBezTo>
                    <a:pt x="1183" y="20821"/>
                    <a:pt x="932" y="21600"/>
                    <a:pt x="592" y="21600"/>
                  </a:cubicBezTo>
                  <a:cubicBezTo>
                    <a:pt x="269" y="21600"/>
                    <a:pt x="0" y="20821"/>
                    <a:pt x="0" y="19886"/>
                  </a:cubicBezTo>
                  <a:cubicBezTo>
                    <a:pt x="0" y="18951"/>
                    <a:pt x="592" y="16354"/>
                    <a:pt x="592" y="16354"/>
                  </a:cubicBezTo>
                  <a:close/>
                  <a:moveTo>
                    <a:pt x="21008" y="0"/>
                  </a:moveTo>
                  <a:cubicBezTo>
                    <a:pt x="21008" y="0"/>
                    <a:pt x="21600" y="2623"/>
                    <a:pt x="21600" y="3549"/>
                  </a:cubicBezTo>
                  <a:cubicBezTo>
                    <a:pt x="21600" y="4526"/>
                    <a:pt x="21331" y="5246"/>
                    <a:pt x="21008" y="5246"/>
                  </a:cubicBezTo>
                  <a:cubicBezTo>
                    <a:pt x="20686" y="5246"/>
                    <a:pt x="20417" y="4526"/>
                    <a:pt x="20417" y="3549"/>
                  </a:cubicBezTo>
                  <a:cubicBezTo>
                    <a:pt x="20417" y="2623"/>
                    <a:pt x="21008" y="0"/>
                    <a:pt x="21008" y="0"/>
                  </a:cubicBezTo>
                  <a:close/>
                  <a:moveTo>
                    <a:pt x="17566" y="0"/>
                  </a:moveTo>
                  <a:cubicBezTo>
                    <a:pt x="17566" y="0"/>
                    <a:pt x="18157" y="2623"/>
                    <a:pt x="18157" y="3549"/>
                  </a:cubicBezTo>
                  <a:cubicBezTo>
                    <a:pt x="18157" y="4526"/>
                    <a:pt x="17888" y="5246"/>
                    <a:pt x="17566" y="5246"/>
                  </a:cubicBezTo>
                  <a:cubicBezTo>
                    <a:pt x="17243" y="5246"/>
                    <a:pt x="16974" y="4526"/>
                    <a:pt x="16974" y="3549"/>
                  </a:cubicBezTo>
                  <a:cubicBezTo>
                    <a:pt x="16974" y="2623"/>
                    <a:pt x="17566" y="0"/>
                    <a:pt x="17566" y="0"/>
                  </a:cubicBezTo>
                  <a:close/>
                  <a:moveTo>
                    <a:pt x="14203" y="0"/>
                  </a:moveTo>
                  <a:cubicBezTo>
                    <a:pt x="14203" y="0"/>
                    <a:pt x="14794" y="2623"/>
                    <a:pt x="14794" y="3549"/>
                  </a:cubicBezTo>
                  <a:cubicBezTo>
                    <a:pt x="14794" y="4526"/>
                    <a:pt x="14526" y="5246"/>
                    <a:pt x="14203" y="5246"/>
                  </a:cubicBezTo>
                  <a:cubicBezTo>
                    <a:pt x="13880" y="5246"/>
                    <a:pt x="13611" y="4526"/>
                    <a:pt x="13611" y="3549"/>
                  </a:cubicBezTo>
                  <a:cubicBezTo>
                    <a:pt x="13611" y="2623"/>
                    <a:pt x="14203" y="0"/>
                    <a:pt x="14203" y="0"/>
                  </a:cubicBezTo>
                  <a:close/>
                  <a:moveTo>
                    <a:pt x="10760" y="0"/>
                  </a:moveTo>
                  <a:cubicBezTo>
                    <a:pt x="10760" y="0"/>
                    <a:pt x="11351" y="2623"/>
                    <a:pt x="11351" y="3549"/>
                  </a:cubicBezTo>
                  <a:cubicBezTo>
                    <a:pt x="11351" y="4526"/>
                    <a:pt x="11083" y="5246"/>
                    <a:pt x="10760" y="5246"/>
                  </a:cubicBezTo>
                  <a:cubicBezTo>
                    <a:pt x="10437" y="5246"/>
                    <a:pt x="10168" y="4526"/>
                    <a:pt x="10168" y="3549"/>
                  </a:cubicBezTo>
                  <a:cubicBezTo>
                    <a:pt x="10168" y="2623"/>
                    <a:pt x="10760" y="0"/>
                    <a:pt x="10760" y="0"/>
                  </a:cubicBezTo>
                  <a:close/>
                  <a:moveTo>
                    <a:pt x="7388" y="0"/>
                  </a:moveTo>
                  <a:cubicBezTo>
                    <a:pt x="7388" y="0"/>
                    <a:pt x="7988" y="2623"/>
                    <a:pt x="7988" y="3549"/>
                  </a:cubicBezTo>
                  <a:cubicBezTo>
                    <a:pt x="7988" y="4526"/>
                    <a:pt x="7734" y="5246"/>
                    <a:pt x="7388" y="5246"/>
                  </a:cubicBezTo>
                  <a:cubicBezTo>
                    <a:pt x="7060" y="5246"/>
                    <a:pt x="6806" y="4526"/>
                    <a:pt x="6806" y="3549"/>
                  </a:cubicBezTo>
                  <a:cubicBezTo>
                    <a:pt x="6806" y="2623"/>
                    <a:pt x="7388" y="0"/>
                    <a:pt x="7388" y="0"/>
                  </a:cubicBezTo>
                  <a:close/>
                  <a:moveTo>
                    <a:pt x="4034" y="0"/>
                  </a:moveTo>
                  <a:cubicBezTo>
                    <a:pt x="4034" y="0"/>
                    <a:pt x="4626" y="2623"/>
                    <a:pt x="4626" y="3549"/>
                  </a:cubicBezTo>
                  <a:cubicBezTo>
                    <a:pt x="4626" y="4526"/>
                    <a:pt x="4357" y="5246"/>
                    <a:pt x="4034" y="5246"/>
                  </a:cubicBezTo>
                  <a:cubicBezTo>
                    <a:pt x="3694" y="5246"/>
                    <a:pt x="3443" y="4526"/>
                    <a:pt x="3443" y="3549"/>
                  </a:cubicBezTo>
                  <a:cubicBezTo>
                    <a:pt x="3443" y="2623"/>
                    <a:pt x="4034" y="0"/>
                    <a:pt x="4034" y="0"/>
                  </a:cubicBezTo>
                  <a:close/>
                  <a:moveTo>
                    <a:pt x="592" y="0"/>
                  </a:moveTo>
                  <a:cubicBezTo>
                    <a:pt x="592" y="0"/>
                    <a:pt x="1183" y="2623"/>
                    <a:pt x="1183" y="3549"/>
                  </a:cubicBezTo>
                  <a:cubicBezTo>
                    <a:pt x="1183" y="4526"/>
                    <a:pt x="932" y="5246"/>
                    <a:pt x="592" y="5246"/>
                  </a:cubicBezTo>
                  <a:cubicBezTo>
                    <a:pt x="269" y="5246"/>
                    <a:pt x="0" y="4526"/>
                    <a:pt x="0" y="3549"/>
                  </a:cubicBezTo>
                  <a:cubicBezTo>
                    <a:pt x="0" y="2623"/>
                    <a:pt x="592" y="0"/>
                    <a:pt x="592"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grpSp>
      <p:grpSp>
        <p:nvGrpSpPr>
          <p:cNvPr id="361" name="Group"/>
          <p:cNvGrpSpPr/>
          <p:nvPr/>
        </p:nvGrpSpPr>
        <p:grpSpPr>
          <a:xfrm>
            <a:off x="573009" y="5416739"/>
            <a:ext cx="2882523" cy="2882522"/>
            <a:chOff x="0" y="0"/>
            <a:chExt cx="2882521" cy="2882521"/>
          </a:xfrm>
        </p:grpSpPr>
        <p:grpSp>
          <p:nvGrpSpPr>
            <p:cNvPr id="359" name="Group"/>
            <p:cNvGrpSpPr/>
            <p:nvPr/>
          </p:nvGrpSpPr>
          <p:grpSpPr>
            <a:xfrm>
              <a:off x="0" y="0"/>
              <a:ext cx="2882522" cy="2882522"/>
              <a:chOff x="0" y="0"/>
              <a:chExt cx="2882521" cy="2882521"/>
            </a:xfrm>
          </p:grpSpPr>
          <p:sp>
            <p:nvSpPr>
              <p:cNvPr id="357"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58"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60"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8" name="Peso: kg…"/>
          <p:cNvSpPr txBox="1"/>
          <p:nvPr/>
        </p:nvSpPr>
        <p:spPr>
          <a:xfrm>
            <a:off x="911050" y="8570026"/>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39"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40"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833" y="1579360"/>
            <a:ext cx="18112408" cy="11172541"/>
          </a:xfrm>
          <a:prstGeom prst="rect">
            <a:avLst/>
          </a:prstGeom>
        </p:spPr>
      </p:pic>
    </p:spTree>
    <p:extLst>
      <p:ext uri="{BB962C8B-B14F-4D97-AF65-F5344CB8AC3E}">
        <p14:creationId xmlns:p14="http://schemas.microsoft.com/office/powerpoint/2010/main" val="20462858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Laboratorio"/>
          <p:cNvSpPr txBox="1"/>
          <p:nvPr/>
        </p:nvSpPr>
        <p:spPr>
          <a:xfrm>
            <a:off x="1461256" y="4118430"/>
            <a:ext cx="2946070" cy="5915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defRPr sz="3000" b="1" i="1">
                <a:latin typeface="Charter Roman"/>
                <a:ea typeface="Charter Roman"/>
                <a:cs typeface="Charter Roman"/>
                <a:sym typeface="Charter Roman"/>
              </a:defRPr>
            </a:lvl1pPr>
          </a:lstStyle>
          <a:p>
            <a:r>
              <a:t>    Laboratorio</a:t>
            </a:r>
          </a:p>
        </p:txBody>
      </p:sp>
      <p:grpSp>
        <p:nvGrpSpPr>
          <p:cNvPr id="356" name="Group 6"/>
          <p:cNvGrpSpPr/>
          <p:nvPr/>
        </p:nvGrpSpPr>
        <p:grpSpPr>
          <a:xfrm>
            <a:off x="281423" y="3599957"/>
            <a:ext cx="1606214" cy="1628477"/>
            <a:chOff x="0" y="0"/>
            <a:chExt cx="1606212" cy="1628476"/>
          </a:xfrm>
        </p:grpSpPr>
        <p:sp>
          <p:nvSpPr>
            <p:cNvPr id="331" name="Freeform 1"/>
            <p:cNvSpPr/>
            <p:nvPr/>
          </p:nvSpPr>
          <p:spPr>
            <a:xfrm>
              <a:off x="9277" y="35249"/>
              <a:ext cx="1593226" cy="1593228"/>
            </a:xfrm>
            <a:prstGeom prst="ellipse">
              <a:avLst/>
            </a:prstGeom>
            <a:solidFill>
              <a:srgbClr val="9ACEF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2" name="Freeform 34"/>
            <p:cNvSpPr/>
            <p:nvPr/>
          </p:nvSpPr>
          <p:spPr>
            <a:xfrm>
              <a:off x="1037077"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3" name="Freeform 36"/>
            <p:cNvSpPr/>
            <p:nvPr/>
          </p:nvSpPr>
          <p:spPr>
            <a:xfrm>
              <a:off x="1048208" y="833000"/>
              <a:ext cx="53379"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4" name="Freeform 82"/>
            <p:cNvSpPr/>
            <p:nvPr/>
          </p:nvSpPr>
          <p:spPr>
            <a:xfrm>
              <a:off x="102408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19" y="0"/>
                  </a:moveTo>
                  <a:lnTo>
                    <a:pt x="10607" y="0"/>
                  </a:lnTo>
                  <a:cubicBezTo>
                    <a:pt x="13506" y="0"/>
                    <a:pt x="15791" y="2111"/>
                    <a:pt x="15791" y="4791"/>
                  </a:cubicBezTo>
                  <a:lnTo>
                    <a:pt x="15791" y="12796"/>
                  </a:lnTo>
                  <a:lnTo>
                    <a:pt x="21600" y="12796"/>
                  </a:lnTo>
                  <a:lnTo>
                    <a:pt x="21600" y="21600"/>
                  </a:lnTo>
                  <a:lnTo>
                    <a:pt x="0" y="21600"/>
                  </a:lnTo>
                  <a:lnTo>
                    <a:pt x="0" y="12796"/>
                  </a:lnTo>
                  <a:lnTo>
                    <a:pt x="5422" y="12796"/>
                  </a:lnTo>
                  <a:lnTo>
                    <a:pt x="5422" y="4791"/>
                  </a:lnTo>
                  <a:cubicBezTo>
                    <a:pt x="5422" y="2111"/>
                    <a:pt x="7707" y="0"/>
                    <a:pt x="10519"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5" name="Freeform 38"/>
            <p:cNvSpPr/>
            <p:nvPr/>
          </p:nvSpPr>
          <p:spPr>
            <a:xfrm>
              <a:off x="1155812"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734"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6" name="Freeform 40"/>
            <p:cNvSpPr/>
            <p:nvPr/>
          </p:nvSpPr>
          <p:spPr>
            <a:xfrm>
              <a:off x="1168797"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7" name="Freeform 85"/>
            <p:cNvSpPr/>
            <p:nvPr/>
          </p:nvSpPr>
          <p:spPr>
            <a:xfrm>
              <a:off x="1142824" y="680870"/>
              <a:ext cx="103470"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4" y="0"/>
                  </a:moveTo>
                  <a:lnTo>
                    <a:pt x="10651" y="0"/>
                  </a:lnTo>
                  <a:cubicBezTo>
                    <a:pt x="13527"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4"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8" name="Freeform 42"/>
            <p:cNvSpPr/>
            <p:nvPr/>
          </p:nvSpPr>
          <p:spPr>
            <a:xfrm>
              <a:off x="1276401"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1037"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39" name="Freeform 44"/>
            <p:cNvSpPr/>
            <p:nvPr/>
          </p:nvSpPr>
          <p:spPr>
            <a:xfrm>
              <a:off x="1287532"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629"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0" name="Freeform 88"/>
            <p:cNvSpPr/>
            <p:nvPr/>
          </p:nvSpPr>
          <p:spPr>
            <a:xfrm>
              <a:off x="1263415" y="680870"/>
              <a:ext cx="103471"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1" name="Freeform 46"/>
            <p:cNvSpPr/>
            <p:nvPr/>
          </p:nvSpPr>
          <p:spPr>
            <a:xfrm>
              <a:off x="1395136"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2" name="Freeform 48"/>
            <p:cNvSpPr/>
            <p:nvPr/>
          </p:nvSpPr>
          <p:spPr>
            <a:xfrm>
              <a:off x="1408123" y="833000"/>
              <a:ext cx="53382"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762" y="21600"/>
                    <a:pt x="10715" y="21600"/>
                  </a:cubicBezTo>
                  <a:lnTo>
                    <a:pt x="10885" y="21600"/>
                  </a:lnTo>
                  <a:cubicBezTo>
                    <a:pt x="16838"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3" name="Freeform 91"/>
            <p:cNvSpPr/>
            <p:nvPr/>
          </p:nvSpPr>
          <p:spPr>
            <a:xfrm>
              <a:off x="138214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688"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4" name="Freeform 50"/>
            <p:cNvSpPr/>
            <p:nvPr/>
          </p:nvSpPr>
          <p:spPr>
            <a:xfrm>
              <a:off x="953590" y="821868"/>
              <a:ext cx="593255" cy="274156"/>
            </a:xfrm>
            <a:custGeom>
              <a:avLst/>
              <a:gdLst/>
              <a:ahLst/>
              <a:cxnLst>
                <a:cxn ang="0">
                  <a:pos x="wd2" y="hd2"/>
                </a:cxn>
                <a:cxn ang="5400000">
                  <a:pos x="wd2" y="hd2"/>
                </a:cxn>
                <a:cxn ang="10800000">
                  <a:pos x="wd2" y="hd2"/>
                </a:cxn>
                <a:cxn ang="16200000">
                  <a:pos x="wd2" y="hd2"/>
                </a:cxn>
              </a:cxnLst>
              <a:rect l="0" t="0" r="r" b="b"/>
              <a:pathLst>
                <a:path w="21600" h="21600" extrusionOk="0">
                  <a:moveTo>
                    <a:pt x="20023" y="14587"/>
                  </a:moveTo>
                  <a:lnTo>
                    <a:pt x="1868" y="14587"/>
                  </a:lnTo>
                  <a:lnTo>
                    <a:pt x="1868" y="3473"/>
                  </a:lnTo>
                  <a:lnTo>
                    <a:pt x="20023" y="3473"/>
                  </a:lnTo>
                  <a:lnTo>
                    <a:pt x="20023" y="14587"/>
                  </a:lnTo>
                  <a:close/>
                  <a:moveTo>
                    <a:pt x="0" y="21600"/>
                  </a:moveTo>
                  <a:lnTo>
                    <a:pt x="21600" y="21600"/>
                  </a:lnTo>
                  <a:lnTo>
                    <a:pt x="21600" y="0"/>
                  </a:lnTo>
                  <a:lnTo>
                    <a:pt x="0" y="0"/>
                  </a:lnTo>
                  <a:lnTo>
                    <a:pt x="0" y="21600"/>
                  </a:lnTo>
                  <a:close/>
                </a:path>
              </a:pathLst>
            </a:custGeom>
            <a:solidFill>
              <a:srgbClr val="55C58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5" name="Freeform 51"/>
            <p:cNvSpPr/>
            <p:nvPr/>
          </p:nvSpPr>
          <p:spPr>
            <a:xfrm>
              <a:off x="890512" y="1059339"/>
              <a:ext cx="715701" cy="86778"/>
            </a:xfrm>
            <a:prstGeom prst="rect">
              <a:avLst/>
            </a:pr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6" name="Freeform 52"/>
            <p:cNvSpPr/>
            <p:nvPr/>
          </p:nvSpPr>
          <p:spPr>
            <a:xfrm>
              <a:off x="341363" y="797751"/>
              <a:ext cx="62730" cy="191029"/>
            </a:xfrm>
            <a:custGeom>
              <a:avLst/>
              <a:gdLst/>
              <a:ahLst/>
              <a:cxnLst>
                <a:cxn ang="0">
                  <a:pos x="wd2" y="hd2"/>
                </a:cxn>
                <a:cxn ang="5400000">
                  <a:pos x="wd2" y="hd2"/>
                </a:cxn>
                <a:cxn ang="10800000">
                  <a:pos x="wd2" y="hd2"/>
                </a:cxn>
                <a:cxn ang="16200000">
                  <a:pos x="wd2" y="hd2"/>
                </a:cxn>
              </a:cxnLst>
              <a:rect l="0" t="0" r="r" b="b"/>
              <a:pathLst>
                <a:path w="21002" h="21432" extrusionOk="0">
                  <a:moveTo>
                    <a:pt x="0" y="568"/>
                  </a:moveTo>
                  <a:lnTo>
                    <a:pt x="5610" y="18332"/>
                  </a:lnTo>
                  <a:cubicBezTo>
                    <a:pt x="6312" y="20558"/>
                    <a:pt x="10099" y="21600"/>
                    <a:pt x="14306" y="21411"/>
                  </a:cubicBezTo>
                  <a:lnTo>
                    <a:pt x="14447" y="21411"/>
                  </a:lnTo>
                  <a:cubicBezTo>
                    <a:pt x="18655" y="21316"/>
                    <a:pt x="21600" y="19989"/>
                    <a:pt x="20899" y="17763"/>
                  </a:cubicBezTo>
                  <a:lnTo>
                    <a:pt x="15288" y="0"/>
                  </a:lnTo>
                  <a:lnTo>
                    <a:pt x="0" y="568"/>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7" name="Freeform 95"/>
            <p:cNvSpPr/>
            <p:nvPr/>
          </p:nvSpPr>
          <p:spPr>
            <a:xfrm>
              <a:off x="291273" y="661994"/>
              <a:ext cx="142432" cy="153893"/>
            </a:xfrm>
            <a:custGeom>
              <a:avLst/>
              <a:gdLst/>
              <a:ahLst/>
              <a:cxnLst>
                <a:cxn ang="0">
                  <a:pos x="wd2" y="hd2"/>
                </a:cxn>
                <a:cxn ang="5400000">
                  <a:pos x="wd2" y="hd2"/>
                </a:cxn>
                <a:cxn ang="10800000">
                  <a:pos x="wd2" y="hd2"/>
                </a:cxn>
                <a:cxn ang="16200000">
                  <a:pos x="wd2" y="hd2"/>
                </a:cxn>
              </a:cxnLst>
              <a:rect l="0" t="0" r="r" b="b"/>
              <a:pathLst>
                <a:path w="21600" h="21387" extrusionOk="0">
                  <a:moveTo>
                    <a:pt x="8615" y="21"/>
                  </a:moveTo>
                  <a:lnTo>
                    <a:pt x="8678" y="21"/>
                  </a:lnTo>
                  <a:cubicBezTo>
                    <a:pt x="11395" y="-213"/>
                    <a:pt x="13797" y="1538"/>
                    <a:pt x="14113" y="4048"/>
                  </a:cubicBezTo>
                  <a:lnTo>
                    <a:pt x="15023" y="11684"/>
                  </a:lnTo>
                  <a:lnTo>
                    <a:pt x="20641" y="11132"/>
                  </a:lnTo>
                  <a:lnTo>
                    <a:pt x="21600" y="19417"/>
                  </a:lnTo>
                  <a:lnTo>
                    <a:pt x="959" y="21387"/>
                  </a:lnTo>
                  <a:lnTo>
                    <a:pt x="0" y="13160"/>
                  </a:lnTo>
                  <a:lnTo>
                    <a:pt x="5129" y="12656"/>
                  </a:lnTo>
                  <a:lnTo>
                    <a:pt x="4255" y="4983"/>
                  </a:lnTo>
                  <a:cubicBezTo>
                    <a:pt x="3939" y="2531"/>
                    <a:pt x="5898" y="312"/>
                    <a:pt x="8615" y="21"/>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8" name="Freeform 55"/>
            <p:cNvSpPr/>
            <p:nvPr/>
          </p:nvSpPr>
          <p:spPr>
            <a:xfrm>
              <a:off x="180879" y="135202"/>
              <a:ext cx="733332" cy="667762"/>
            </a:xfrm>
            <a:custGeom>
              <a:avLst/>
              <a:gdLst/>
              <a:ahLst/>
              <a:cxnLst>
                <a:cxn ang="0">
                  <a:pos x="wd2" y="hd2"/>
                </a:cxn>
                <a:cxn ang="5400000">
                  <a:pos x="wd2" y="hd2"/>
                </a:cxn>
                <a:cxn ang="10800000">
                  <a:pos x="wd2" y="hd2"/>
                </a:cxn>
                <a:cxn ang="16200000">
                  <a:pos x="wd2" y="hd2"/>
                </a:cxn>
              </a:cxnLst>
              <a:rect l="0" t="0" r="r" b="b"/>
              <a:pathLst>
                <a:path w="21519" h="21255" extrusionOk="0">
                  <a:moveTo>
                    <a:pt x="15690" y="1053"/>
                  </a:moveTo>
                  <a:cubicBezTo>
                    <a:pt x="15221" y="933"/>
                    <a:pt x="12318" y="-111"/>
                    <a:pt x="11849" y="9"/>
                  </a:cubicBezTo>
                  <a:lnTo>
                    <a:pt x="3081" y="2204"/>
                  </a:lnTo>
                  <a:cubicBezTo>
                    <a:pt x="2352" y="2405"/>
                    <a:pt x="1870" y="3101"/>
                    <a:pt x="2018" y="3783"/>
                  </a:cubicBezTo>
                  <a:lnTo>
                    <a:pt x="2031" y="3797"/>
                  </a:lnTo>
                  <a:cubicBezTo>
                    <a:pt x="2142" y="4359"/>
                    <a:pt x="2500" y="4921"/>
                    <a:pt x="3216" y="4841"/>
                  </a:cubicBezTo>
                  <a:cubicBezTo>
                    <a:pt x="3216" y="4961"/>
                    <a:pt x="3216" y="4975"/>
                    <a:pt x="3229" y="5108"/>
                  </a:cubicBezTo>
                  <a:lnTo>
                    <a:pt x="2550" y="5282"/>
                  </a:lnTo>
                  <a:cubicBezTo>
                    <a:pt x="1821" y="5470"/>
                    <a:pt x="1352" y="6232"/>
                    <a:pt x="1512" y="7009"/>
                  </a:cubicBezTo>
                  <a:lnTo>
                    <a:pt x="1524" y="7035"/>
                  </a:lnTo>
                  <a:cubicBezTo>
                    <a:pt x="1784" y="8534"/>
                    <a:pt x="3155" y="8093"/>
                    <a:pt x="3155" y="8093"/>
                  </a:cubicBezTo>
                  <a:cubicBezTo>
                    <a:pt x="3155" y="8200"/>
                    <a:pt x="3155" y="8293"/>
                    <a:pt x="3155" y="8401"/>
                  </a:cubicBezTo>
                  <a:lnTo>
                    <a:pt x="2327" y="8601"/>
                  </a:lnTo>
                  <a:cubicBezTo>
                    <a:pt x="1599" y="8789"/>
                    <a:pt x="1129" y="9565"/>
                    <a:pt x="1302" y="10341"/>
                  </a:cubicBezTo>
                  <a:lnTo>
                    <a:pt x="1302" y="10368"/>
                  </a:lnTo>
                  <a:cubicBezTo>
                    <a:pt x="1475" y="11144"/>
                    <a:pt x="2204" y="11626"/>
                    <a:pt x="2932" y="11438"/>
                  </a:cubicBezTo>
                  <a:lnTo>
                    <a:pt x="3118" y="11398"/>
                  </a:lnTo>
                  <a:cubicBezTo>
                    <a:pt x="3118" y="11505"/>
                    <a:pt x="3093" y="11599"/>
                    <a:pt x="3081" y="11719"/>
                  </a:cubicBezTo>
                  <a:lnTo>
                    <a:pt x="783" y="12175"/>
                  </a:lnTo>
                  <a:cubicBezTo>
                    <a:pt x="252" y="12308"/>
                    <a:pt x="-81" y="12857"/>
                    <a:pt x="18" y="13432"/>
                  </a:cubicBezTo>
                  <a:cubicBezTo>
                    <a:pt x="302" y="15038"/>
                    <a:pt x="623" y="16925"/>
                    <a:pt x="833" y="18036"/>
                  </a:cubicBezTo>
                  <a:cubicBezTo>
                    <a:pt x="870" y="18290"/>
                    <a:pt x="1685" y="19736"/>
                    <a:pt x="1858" y="19883"/>
                  </a:cubicBezTo>
                  <a:cubicBezTo>
                    <a:pt x="1944" y="19963"/>
                    <a:pt x="2056" y="20057"/>
                    <a:pt x="2167" y="20137"/>
                  </a:cubicBezTo>
                  <a:cubicBezTo>
                    <a:pt x="2846" y="20619"/>
                    <a:pt x="3735" y="20084"/>
                    <a:pt x="3723" y="19201"/>
                  </a:cubicBezTo>
                  <a:lnTo>
                    <a:pt x="3575" y="18103"/>
                  </a:lnTo>
                  <a:lnTo>
                    <a:pt x="3216" y="15440"/>
                  </a:lnTo>
                  <a:cubicBezTo>
                    <a:pt x="3204" y="14918"/>
                    <a:pt x="3525" y="14476"/>
                    <a:pt x="3982" y="14356"/>
                  </a:cubicBezTo>
                  <a:lnTo>
                    <a:pt x="9848" y="13018"/>
                  </a:lnTo>
                  <a:cubicBezTo>
                    <a:pt x="9959" y="13058"/>
                    <a:pt x="11096" y="14329"/>
                    <a:pt x="10849" y="14731"/>
                  </a:cubicBezTo>
                  <a:cubicBezTo>
                    <a:pt x="9935" y="16256"/>
                    <a:pt x="6143" y="19040"/>
                    <a:pt x="7391" y="20847"/>
                  </a:cubicBezTo>
                  <a:cubicBezTo>
                    <a:pt x="7835" y="21489"/>
                    <a:pt x="8132" y="21181"/>
                    <a:pt x="8132" y="21181"/>
                  </a:cubicBezTo>
                  <a:lnTo>
                    <a:pt x="15690" y="13888"/>
                  </a:lnTo>
                  <a:cubicBezTo>
                    <a:pt x="15801" y="13727"/>
                    <a:pt x="15887" y="13566"/>
                    <a:pt x="15949" y="13379"/>
                  </a:cubicBezTo>
                  <a:lnTo>
                    <a:pt x="17246" y="9913"/>
                  </a:lnTo>
                  <a:lnTo>
                    <a:pt x="21519" y="8775"/>
                  </a:lnTo>
                  <a:lnTo>
                    <a:pt x="19592" y="36"/>
                  </a:lnTo>
                  <a:lnTo>
                    <a:pt x="15690" y="1053"/>
                  </a:ln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49" name="Freeform 56"/>
            <p:cNvSpPr/>
            <p:nvPr/>
          </p:nvSpPr>
          <p:spPr>
            <a:xfrm>
              <a:off x="716121" y="111314"/>
              <a:ext cx="300127" cy="331667"/>
            </a:xfrm>
            <a:custGeom>
              <a:avLst/>
              <a:gdLst/>
              <a:ahLst/>
              <a:cxnLst>
                <a:cxn ang="0">
                  <a:pos x="wd2" y="hd2"/>
                </a:cxn>
                <a:cxn ang="5400000">
                  <a:pos x="wd2" y="hd2"/>
                </a:cxn>
                <a:cxn ang="10800000">
                  <a:pos x="wd2" y="hd2"/>
                </a:cxn>
                <a:cxn ang="16200000">
                  <a:pos x="wd2" y="hd2"/>
                </a:cxn>
              </a:cxnLst>
              <a:rect l="0" t="0" r="r" b="b"/>
              <a:pathLst>
                <a:path w="21600" h="21600" extrusionOk="0">
                  <a:moveTo>
                    <a:pt x="16837" y="0"/>
                  </a:moveTo>
                  <a:lnTo>
                    <a:pt x="21600" y="17954"/>
                  </a:lnTo>
                  <a:lnTo>
                    <a:pt x="4763" y="21600"/>
                  </a:lnTo>
                  <a:lnTo>
                    <a:pt x="0" y="3646"/>
                  </a:lnTo>
                  <a:lnTo>
                    <a:pt x="16837" y="0"/>
                  </a:lnTo>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0" name="Freeform 57"/>
            <p:cNvSpPr/>
            <p:nvPr/>
          </p:nvSpPr>
          <p:spPr>
            <a:xfrm>
              <a:off x="773633" y="0"/>
              <a:ext cx="645202" cy="444837"/>
            </a:xfrm>
            <a:custGeom>
              <a:avLst/>
              <a:gdLst/>
              <a:ahLst/>
              <a:cxnLst>
                <a:cxn ang="0">
                  <a:pos x="wd2" y="hd2"/>
                </a:cxn>
                <a:cxn ang="5400000">
                  <a:pos x="wd2" y="hd2"/>
                </a:cxn>
                <a:cxn ang="10800000">
                  <a:pos x="wd2" y="hd2"/>
                </a:cxn>
                <a:cxn ang="16200000">
                  <a:pos x="wd2" y="hd2"/>
                </a:cxn>
              </a:cxnLst>
              <a:rect l="0" t="0" r="r" b="b"/>
              <a:pathLst>
                <a:path w="21600" h="21600" extrusionOk="0">
                  <a:moveTo>
                    <a:pt x="19123" y="0"/>
                  </a:moveTo>
                  <a:lnTo>
                    <a:pt x="21600" y="15073"/>
                  </a:lnTo>
                  <a:lnTo>
                    <a:pt x="2477" y="21600"/>
                  </a:lnTo>
                  <a:lnTo>
                    <a:pt x="0" y="6527"/>
                  </a:lnTo>
                  <a:lnTo>
                    <a:pt x="19123" y="0"/>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1" name="Freeform 58"/>
            <p:cNvSpPr/>
            <p:nvPr/>
          </p:nvSpPr>
          <p:spPr>
            <a:xfrm>
              <a:off x="0" y="933183"/>
              <a:ext cx="1238876" cy="490804"/>
            </a:xfrm>
            <a:custGeom>
              <a:avLst/>
              <a:gdLst/>
              <a:ahLst/>
              <a:cxnLst>
                <a:cxn ang="0">
                  <a:pos x="wd2" y="hd2"/>
                </a:cxn>
                <a:cxn ang="5400000">
                  <a:pos x="wd2" y="hd2"/>
                </a:cxn>
                <a:cxn ang="10800000">
                  <a:pos x="wd2" y="hd2"/>
                </a:cxn>
                <a:cxn ang="16200000">
                  <a:pos x="wd2" y="hd2"/>
                </a:cxn>
              </a:cxnLst>
              <a:rect l="0" t="0" r="r" b="b"/>
              <a:pathLst>
                <a:path w="21600" h="21582" extrusionOk="0">
                  <a:moveTo>
                    <a:pt x="20316" y="19823"/>
                  </a:moveTo>
                  <a:lnTo>
                    <a:pt x="20316" y="19805"/>
                  </a:lnTo>
                  <a:cubicBezTo>
                    <a:pt x="20316" y="19009"/>
                    <a:pt x="20183" y="18120"/>
                    <a:pt x="19758" y="17954"/>
                  </a:cubicBezTo>
                  <a:cubicBezTo>
                    <a:pt x="19772" y="17806"/>
                    <a:pt x="19772" y="17769"/>
                    <a:pt x="19787" y="17584"/>
                  </a:cubicBezTo>
                  <a:lnTo>
                    <a:pt x="20206" y="17584"/>
                  </a:lnTo>
                  <a:cubicBezTo>
                    <a:pt x="20661" y="17621"/>
                    <a:pt x="21028" y="16714"/>
                    <a:pt x="21035" y="15622"/>
                  </a:cubicBezTo>
                  <a:lnTo>
                    <a:pt x="21035" y="15585"/>
                  </a:lnTo>
                  <a:cubicBezTo>
                    <a:pt x="21079" y="13456"/>
                    <a:pt x="20220" y="13567"/>
                    <a:pt x="20220" y="13567"/>
                  </a:cubicBezTo>
                  <a:cubicBezTo>
                    <a:pt x="20235" y="13419"/>
                    <a:pt x="20242" y="13289"/>
                    <a:pt x="20264" y="13141"/>
                  </a:cubicBezTo>
                  <a:lnTo>
                    <a:pt x="20763" y="13160"/>
                  </a:lnTo>
                  <a:cubicBezTo>
                    <a:pt x="21226" y="13160"/>
                    <a:pt x="21593" y="12271"/>
                    <a:pt x="21600" y="11161"/>
                  </a:cubicBezTo>
                  <a:lnTo>
                    <a:pt x="21600" y="11124"/>
                  </a:lnTo>
                  <a:cubicBezTo>
                    <a:pt x="21600" y="10013"/>
                    <a:pt x="21240" y="9088"/>
                    <a:pt x="20785" y="9088"/>
                  </a:cubicBezTo>
                  <a:lnTo>
                    <a:pt x="20668" y="9088"/>
                  </a:lnTo>
                  <a:cubicBezTo>
                    <a:pt x="20690" y="8921"/>
                    <a:pt x="20719" y="8792"/>
                    <a:pt x="20741" y="8662"/>
                  </a:cubicBezTo>
                  <a:lnTo>
                    <a:pt x="20778" y="8662"/>
                  </a:lnTo>
                  <a:lnTo>
                    <a:pt x="20653" y="4868"/>
                  </a:lnTo>
                  <a:lnTo>
                    <a:pt x="16954" y="4479"/>
                  </a:lnTo>
                  <a:cubicBezTo>
                    <a:pt x="16888" y="4368"/>
                    <a:pt x="16837" y="4257"/>
                    <a:pt x="16800" y="4146"/>
                  </a:cubicBezTo>
                  <a:cubicBezTo>
                    <a:pt x="16888" y="4146"/>
                    <a:pt x="16969" y="4146"/>
                    <a:pt x="17064" y="4146"/>
                  </a:cubicBezTo>
                  <a:cubicBezTo>
                    <a:pt x="20066" y="4350"/>
                    <a:pt x="20749" y="2406"/>
                    <a:pt x="20837" y="1092"/>
                  </a:cubicBezTo>
                  <a:cubicBezTo>
                    <a:pt x="20910" y="0"/>
                    <a:pt x="20602" y="0"/>
                    <a:pt x="20602" y="0"/>
                  </a:cubicBezTo>
                  <a:lnTo>
                    <a:pt x="15244" y="37"/>
                  </a:lnTo>
                  <a:cubicBezTo>
                    <a:pt x="15134" y="130"/>
                    <a:pt x="15024" y="204"/>
                    <a:pt x="14906" y="296"/>
                  </a:cubicBezTo>
                  <a:cubicBezTo>
                    <a:pt x="14018" y="1629"/>
                    <a:pt x="12220" y="6052"/>
                    <a:pt x="12220" y="6052"/>
                  </a:cubicBezTo>
                  <a:lnTo>
                    <a:pt x="15" y="6052"/>
                  </a:lnTo>
                  <a:lnTo>
                    <a:pt x="0" y="18620"/>
                  </a:lnTo>
                  <a:lnTo>
                    <a:pt x="11971" y="18657"/>
                  </a:lnTo>
                  <a:cubicBezTo>
                    <a:pt x="12228" y="18990"/>
                    <a:pt x="13783" y="21433"/>
                    <a:pt x="14077" y="21433"/>
                  </a:cubicBezTo>
                  <a:lnTo>
                    <a:pt x="19494" y="21581"/>
                  </a:lnTo>
                  <a:cubicBezTo>
                    <a:pt x="19941" y="21600"/>
                    <a:pt x="20308" y="20804"/>
                    <a:pt x="20316" y="19823"/>
                  </a:cubicBez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2" name="Freeform 100"/>
            <p:cNvSpPr/>
            <p:nvPr/>
          </p:nvSpPr>
          <p:spPr>
            <a:xfrm>
              <a:off x="882053" y="1036034"/>
              <a:ext cx="328579" cy="387948"/>
            </a:xfrm>
            <a:custGeom>
              <a:avLst/>
              <a:gdLst/>
              <a:ahLst/>
              <a:cxnLst>
                <a:cxn ang="0">
                  <a:pos x="wd2" y="hd2"/>
                </a:cxn>
                <a:cxn ang="5400000">
                  <a:pos x="wd2" y="hd2"/>
                </a:cxn>
                <a:cxn ang="10800000">
                  <a:pos x="wd2" y="hd2"/>
                </a:cxn>
                <a:cxn ang="16200000">
                  <a:pos x="wd2" y="hd2"/>
                </a:cxn>
              </a:cxnLst>
              <a:rect l="0" t="0" r="r" b="b"/>
              <a:pathLst>
                <a:path w="21519" h="21532" extrusionOk="0">
                  <a:moveTo>
                    <a:pt x="8020" y="2"/>
                  </a:moveTo>
                  <a:lnTo>
                    <a:pt x="18593" y="188"/>
                  </a:lnTo>
                  <a:cubicBezTo>
                    <a:pt x="20250" y="234"/>
                    <a:pt x="21547" y="1375"/>
                    <a:pt x="21519" y="2749"/>
                  </a:cubicBezTo>
                  <a:lnTo>
                    <a:pt x="21519" y="2819"/>
                  </a:lnTo>
                  <a:cubicBezTo>
                    <a:pt x="21492" y="3774"/>
                    <a:pt x="20139" y="4007"/>
                    <a:pt x="19835" y="6079"/>
                  </a:cubicBezTo>
                  <a:cubicBezTo>
                    <a:pt x="19780" y="6522"/>
                    <a:pt x="18869" y="5940"/>
                    <a:pt x="18400" y="5940"/>
                  </a:cubicBezTo>
                  <a:lnTo>
                    <a:pt x="18201" y="5936"/>
                  </a:lnTo>
                  <a:lnTo>
                    <a:pt x="18990" y="6411"/>
                  </a:lnTo>
                  <a:cubicBezTo>
                    <a:pt x="19516" y="6879"/>
                    <a:pt x="19832" y="7516"/>
                    <a:pt x="19819" y="8217"/>
                  </a:cubicBezTo>
                  <a:lnTo>
                    <a:pt x="19819" y="8263"/>
                  </a:lnTo>
                  <a:cubicBezTo>
                    <a:pt x="19791" y="9245"/>
                    <a:pt x="18471" y="9455"/>
                    <a:pt x="18169" y="11535"/>
                  </a:cubicBezTo>
                  <a:cubicBezTo>
                    <a:pt x="18086" y="11979"/>
                    <a:pt x="17234" y="11395"/>
                    <a:pt x="16739" y="11395"/>
                  </a:cubicBezTo>
                  <a:lnTo>
                    <a:pt x="15238" y="11365"/>
                  </a:lnTo>
                  <a:lnTo>
                    <a:pt x="16096" y="11526"/>
                  </a:lnTo>
                  <a:cubicBezTo>
                    <a:pt x="17155" y="11925"/>
                    <a:pt x="17895" y="12836"/>
                    <a:pt x="17874" y="13893"/>
                  </a:cubicBezTo>
                  <a:lnTo>
                    <a:pt x="17874" y="13940"/>
                  </a:lnTo>
                  <a:cubicBezTo>
                    <a:pt x="17819" y="14879"/>
                    <a:pt x="17129" y="15865"/>
                    <a:pt x="16577" y="16452"/>
                  </a:cubicBezTo>
                  <a:lnTo>
                    <a:pt x="16466" y="16921"/>
                  </a:lnTo>
                  <a:lnTo>
                    <a:pt x="13265" y="16844"/>
                  </a:lnTo>
                  <a:lnTo>
                    <a:pt x="13805" y="16947"/>
                  </a:lnTo>
                  <a:cubicBezTo>
                    <a:pt x="14786" y="17322"/>
                    <a:pt x="15465" y="18176"/>
                    <a:pt x="15444" y="19161"/>
                  </a:cubicBezTo>
                  <a:lnTo>
                    <a:pt x="15444" y="19208"/>
                  </a:lnTo>
                  <a:cubicBezTo>
                    <a:pt x="15417" y="20522"/>
                    <a:pt x="14146" y="21555"/>
                    <a:pt x="12599" y="21532"/>
                  </a:cubicBezTo>
                  <a:lnTo>
                    <a:pt x="2709" y="21320"/>
                  </a:lnTo>
                  <a:cubicBezTo>
                    <a:pt x="1190" y="21297"/>
                    <a:pt x="-53" y="20217"/>
                    <a:pt x="2" y="18927"/>
                  </a:cubicBezTo>
                  <a:lnTo>
                    <a:pt x="2" y="18880"/>
                  </a:lnTo>
                  <a:cubicBezTo>
                    <a:pt x="30" y="17566"/>
                    <a:pt x="1301" y="16533"/>
                    <a:pt x="2848" y="16556"/>
                  </a:cubicBezTo>
                  <a:lnTo>
                    <a:pt x="3592" y="16571"/>
                  </a:lnTo>
                  <a:lnTo>
                    <a:pt x="2682" y="16335"/>
                  </a:lnTo>
                  <a:cubicBezTo>
                    <a:pt x="1753" y="15818"/>
                    <a:pt x="1297" y="14673"/>
                    <a:pt x="1339" y="13635"/>
                  </a:cubicBezTo>
                  <a:lnTo>
                    <a:pt x="1339" y="13588"/>
                  </a:lnTo>
                  <a:cubicBezTo>
                    <a:pt x="1366" y="12179"/>
                    <a:pt x="2747" y="11076"/>
                    <a:pt x="4375" y="11123"/>
                  </a:cubicBezTo>
                  <a:lnTo>
                    <a:pt x="6096" y="11153"/>
                  </a:lnTo>
                  <a:lnTo>
                    <a:pt x="5066" y="10868"/>
                  </a:lnTo>
                  <a:cubicBezTo>
                    <a:pt x="4031" y="10286"/>
                    <a:pt x="3356" y="9011"/>
                    <a:pt x="3377" y="7960"/>
                  </a:cubicBezTo>
                  <a:lnTo>
                    <a:pt x="3377" y="7913"/>
                  </a:lnTo>
                  <a:cubicBezTo>
                    <a:pt x="3404" y="6511"/>
                    <a:pt x="4751" y="5412"/>
                    <a:pt x="6401" y="5436"/>
                  </a:cubicBezTo>
                  <a:lnTo>
                    <a:pt x="6801" y="5443"/>
                  </a:lnTo>
                  <a:lnTo>
                    <a:pt x="6688" y="5411"/>
                  </a:lnTo>
                  <a:cubicBezTo>
                    <a:pt x="5646" y="4826"/>
                    <a:pt x="4942" y="3547"/>
                    <a:pt x="4984" y="2516"/>
                  </a:cubicBezTo>
                  <a:lnTo>
                    <a:pt x="4984" y="2447"/>
                  </a:lnTo>
                  <a:cubicBezTo>
                    <a:pt x="5039" y="1073"/>
                    <a:pt x="6392" y="-45"/>
                    <a:pt x="8020" y="2"/>
                  </a:cubicBezTo>
                  <a:close/>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3" name="Freeform 101"/>
            <p:cNvSpPr/>
            <p:nvPr/>
          </p:nvSpPr>
          <p:spPr>
            <a:xfrm>
              <a:off x="930669" y="1032718"/>
              <a:ext cx="327412" cy="390473"/>
            </a:xfrm>
            <a:custGeom>
              <a:avLst/>
              <a:gdLst/>
              <a:ahLst/>
              <a:cxnLst>
                <a:cxn ang="0">
                  <a:pos x="wd2" y="hd2"/>
                </a:cxn>
                <a:cxn ang="5400000">
                  <a:pos x="wd2" y="hd2"/>
                </a:cxn>
                <a:cxn ang="10800000">
                  <a:pos x="wd2" y="hd2"/>
                </a:cxn>
                <a:cxn ang="16200000">
                  <a:pos x="wd2" y="hd2"/>
                </a:cxn>
              </a:cxnLst>
              <a:rect l="0" t="0" r="r" b="b"/>
              <a:pathLst>
                <a:path w="21443" h="21467" extrusionOk="0">
                  <a:moveTo>
                    <a:pt x="2895" y="16323"/>
                  </a:moveTo>
                  <a:lnTo>
                    <a:pt x="12722" y="16742"/>
                  </a:lnTo>
                  <a:cubicBezTo>
                    <a:pt x="14263" y="16812"/>
                    <a:pt x="15447" y="17905"/>
                    <a:pt x="15364" y="19208"/>
                  </a:cubicBezTo>
                  <a:lnTo>
                    <a:pt x="15364" y="19254"/>
                  </a:lnTo>
                  <a:cubicBezTo>
                    <a:pt x="15282" y="20534"/>
                    <a:pt x="13988" y="21534"/>
                    <a:pt x="12446" y="21464"/>
                  </a:cubicBezTo>
                  <a:lnTo>
                    <a:pt x="2647" y="21045"/>
                  </a:lnTo>
                  <a:cubicBezTo>
                    <a:pt x="1078" y="20976"/>
                    <a:pt x="-78" y="19882"/>
                    <a:pt x="5" y="18603"/>
                  </a:cubicBezTo>
                  <a:lnTo>
                    <a:pt x="5" y="18533"/>
                  </a:lnTo>
                  <a:cubicBezTo>
                    <a:pt x="87" y="17254"/>
                    <a:pt x="1353" y="16253"/>
                    <a:pt x="2895" y="16323"/>
                  </a:cubicBezTo>
                  <a:close/>
                  <a:moveTo>
                    <a:pt x="4693" y="11019"/>
                  </a:moveTo>
                  <a:lnTo>
                    <a:pt x="15231" y="11478"/>
                  </a:lnTo>
                  <a:cubicBezTo>
                    <a:pt x="16854" y="11547"/>
                    <a:pt x="18120" y="12697"/>
                    <a:pt x="18037" y="14076"/>
                  </a:cubicBezTo>
                  <a:lnTo>
                    <a:pt x="18037" y="14122"/>
                  </a:lnTo>
                  <a:cubicBezTo>
                    <a:pt x="17955" y="15502"/>
                    <a:pt x="16579" y="16536"/>
                    <a:pt x="14928" y="16467"/>
                  </a:cubicBezTo>
                  <a:lnTo>
                    <a:pt x="4390" y="16008"/>
                  </a:lnTo>
                  <a:cubicBezTo>
                    <a:pt x="2767" y="15962"/>
                    <a:pt x="1502" y="14789"/>
                    <a:pt x="1584" y="13433"/>
                  </a:cubicBezTo>
                  <a:lnTo>
                    <a:pt x="1584" y="13364"/>
                  </a:lnTo>
                  <a:cubicBezTo>
                    <a:pt x="1667" y="12007"/>
                    <a:pt x="3070" y="10950"/>
                    <a:pt x="4693" y="11019"/>
                  </a:cubicBezTo>
                  <a:close/>
                  <a:moveTo>
                    <a:pt x="6880" y="5409"/>
                  </a:moveTo>
                  <a:lnTo>
                    <a:pt x="17390" y="5869"/>
                  </a:lnTo>
                  <a:cubicBezTo>
                    <a:pt x="19041" y="5938"/>
                    <a:pt x="20307" y="7087"/>
                    <a:pt x="20224" y="8467"/>
                  </a:cubicBezTo>
                  <a:lnTo>
                    <a:pt x="20224" y="8513"/>
                  </a:lnTo>
                  <a:cubicBezTo>
                    <a:pt x="20142" y="9892"/>
                    <a:pt x="18739" y="10927"/>
                    <a:pt x="17088" y="10858"/>
                  </a:cubicBezTo>
                  <a:lnTo>
                    <a:pt x="6578" y="10398"/>
                  </a:lnTo>
                  <a:cubicBezTo>
                    <a:pt x="4954" y="10352"/>
                    <a:pt x="3689" y="9179"/>
                    <a:pt x="3771" y="7800"/>
                  </a:cubicBezTo>
                  <a:lnTo>
                    <a:pt x="3771" y="7777"/>
                  </a:lnTo>
                  <a:cubicBezTo>
                    <a:pt x="3854" y="6397"/>
                    <a:pt x="5257" y="5340"/>
                    <a:pt x="6880" y="5409"/>
                  </a:cubicBezTo>
                  <a:close/>
                  <a:moveTo>
                    <a:pt x="7723" y="3"/>
                  </a:moveTo>
                  <a:lnTo>
                    <a:pt x="18547" y="467"/>
                  </a:lnTo>
                  <a:cubicBezTo>
                    <a:pt x="20227" y="536"/>
                    <a:pt x="21522" y="1741"/>
                    <a:pt x="21439" y="3154"/>
                  </a:cubicBezTo>
                  <a:lnTo>
                    <a:pt x="21439" y="3223"/>
                  </a:lnTo>
                  <a:cubicBezTo>
                    <a:pt x="21357" y="4636"/>
                    <a:pt x="19924" y="5725"/>
                    <a:pt x="18244" y="5655"/>
                  </a:cubicBezTo>
                  <a:lnTo>
                    <a:pt x="7420" y="5192"/>
                  </a:lnTo>
                  <a:cubicBezTo>
                    <a:pt x="5740" y="5099"/>
                    <a:pt x="4418" y="3895"/>
                    <a:pt x="4528" y="2482"/>
                  </a:cubicBezTo>
                  <a:lnTo>
                    <a:pt x="4528" y="2436"/>
                  </a:lnTo>
                  <a:cubicBezTo>
                    <a:pt x="4610" y="1023"/>
                    <a:pt x="6043" y="-66"/>
                    <a:pt x="7723" y="3"/>
                  </a:cubicBezTo>
                  <a:close/>
                </a:path>
              </a:pathLst>
            </a:custGeom>
            <a:solidFill>
              <a:srgbClr val="FFEDD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4" name="Freeform 102"/>
            <p:cNvSpPr/>
            <p:nvPr/>
          </p:nvSpPr>
          <p:spPr>
            <a:xfrm>
              <a:off x="77919" y="1107575"/>
              <a:ext cx="487489" cy="201804"/>
            </a:xfrm>
            <a:custGeom>
              <a:avLst/>
              <a:gdLst/>
              <a:ahLst/>
              <a:cxnLst>
                <a:cxn ang="0">
                  <a:pos x="wd2" y="hd2"/>
                </a:cxn>
                <a:cxn ang="5400000">
                  <a:pos x="wd2" y="hd2"/>
                </a:cxn>
                <a:cxn ang="10800000">
                  <a:pos x="wd2" y="hd2"/>
                </a:cxn>
                <a:cxn ang="16200000">
                  <a:pos x="wd2" y="hd2"/>
                </a:cxn>
              </a:cxnLst>
              <a:rect l="0" t="0" r="r" b="b"/>
              <a:pathLst>
                <a:path w="21600" h="21600" extrusionOk="0">
                  <a:moveTo>
                    <a:pt x="20880" y="13900"/>
                  </a:moveTo>
                  <a:lnTo>
                    <a:pt x="21600" y="13900"/>
                  </a:lnTo>
                  <a:lnTo>
                    <a:pt x="21600" y="21600"/>
                  </a:lnTo>
                  <a:lnTo>
                    <a:pt x="20880" y="21600"/>
                  </a:lnTo>
                  <a:close/>
                  <a:moveTo>
                    <a:pt x="17427" y="13900"/>
                  </a:moveTo>
                  <a:lnTo>
                    <a:pt x="18148" y="13900"/>
                  </a:lnTo>
                  <a:lnTo>
                    <a:pt x="18148" y="21600"/>
                  </a:lnTo>
                  <a:lnTo>
                    <a:pt x="17427" y="21600"/>
                  </a:lnTo>
                  <a:close/>
                  <a:moveTo>
                    <a:pt x="13892" y="13900"/>
                  </a:moveTo>
                  <a:lnTo>
                    <a:pt x="14613" y="13900"/>
                  </a:lnTo>
                  <a:lnTo>
                    <a:pt x="14613" y="21600"/>
                  </a:lnTo>
                  <a:lnTo>
                    <a:pt x="13892" y="21600"/>
                  </a:lnTo>
                  <a:close/>
                  <a:moveTo>
                    <a:pt x="10440" y="13900"/>
                  </a:moveTo>
                  <a:lnTo>
                    <a:pt x="11161" y="13900"/>
                  </a:lnTo>
                  <a:lnTo>
                    <a:pt x="11161" y="21600"/>
                  </a:lnTo>
                  <a:lnTo>
                    <a:pt x="10440" y="21600"/>
                  </a:lnTo>
                  <a:close/>
                  <a:moveTo>
                    <a:pt x="6987" y="13900"/>
                  </a:moveTo>
                  <a:lnTo>
                    <a:pt x="7708" y="13900"/>
                  </a:lnTo>
                  <a:lnTo>
                    <a:pt x="7708" y="21600"/>
                  </a:lnTo>
                  <a:lnTo>
                    <a:pt x="6987" y="21600"/>
                  </a:lnTo>
                  <a:close/>
                  <a:moveTo>
                    <a:pt x="3535" y="13900"/>
                  </a:moveTo>
                  <a:lnTo>
                    <a:pt x="4256" y="13900"/>
                  </a:lnTo>
                  <a:lnTo>
                    <a:pt x="4256" y="21600"/>
                  </a:lnTo>
                  <a:lnTo>
                    <a:pt x="3535" y="21600"/>
                  </a:lnTo>
                  <a:close/>
                  <a:moveTo>
                    <a:pt x="0" y="13900"/>
                  </a:moveTo>
                  <a:lnTo>
                    <a:pt x="721" y="13900"/>
                  </a:lnTo>
                  <a:lnTo>
                    <a:pt x="721" y="21600"/>
                  </a:lnTo>
                  <a:lnTo>
                    <a:pt x="0" y="21600"/>
                  </a:lnTo>
                  <a:close/>
                  <a:moveTo>
                    <a:pt x="20880" y="0"/>
                  </a:moveTo>
                  <a:lnTo>
                    <a:pt x="21600" y="0"/>
                  </a:lnTo>
                  <a:lnTo>
                    <a:pt x="21600" y="7700"/>
                  </a:lnTo>
                  <a:lnTo>
                    <a:pt x="20880" y="7700"/>
                  </a:lnTo>
                  <a:close/>
                  <a:moveTo>
                    <a:pt x="17427" y="0"/>
                  </a:moveTo>
                  <a:lnTo>
                    <a:pt x="18148" y="0"/>
                  </a:lnTo>
                  <a:lnTo>
                    <a:pt x="18148" y="7700"/>
                  </a:lnTo>
                  <a:lnTo>
                    <a:pt x="17427" y="7700"/>
                  </a:lnTo>
                  <a:close/>
                  <a:moveTo>
                    <a:pt x="13892" y="0"/>
                  </a:moveTo>
                  <a:lnTo>
                    <a:pt x="14613" y="0"/>
                  </a:lnTo>
                  <a:lnTo>
                    <a:pt x="14613" y="7700"/>
                  </a:lnTo>
                  <a:lnTo>
                    <a:pt x="13892" y="7700"/>
                  </a:lnTo>
                  <a:close/>
                  <a:moveTo>
                    <a:pt x="10440" y="0"/>
                  </a:moveTo>
                  <a:lnTo>
                    <a:pt x="11161" y="0"/>
                  </a:lnTo>
                  <a:lnTo>
                    <a:pt x="11161" y="7700"/>
                  </a:lnTo>
                  <a:lnTo>
                    <a:pt x="10440" y="7700"/>
                  </a:lnTo>
                  <a:close/>
                  <a:moveTo>
                    <a:pt x="6987" y="0"/>
                  </a:moveTo>
                  <a:lnTo>
                    <a:pt x="7708" y="0"/>
                  </a:lnTo>
                  <a:lnTo>
                    <a:pt x="7708" y="7700"/>
                  </a:lnTo>
                  <a:lnTo>
                    <a:pt x="6987" y="7700"/>
                  </a:lnTo>
                  <a:close/>
                  <a:moveTo>
                    <a:pt x="3535" y="0"/>
                  </a:moveTo>
                  <a:lnTo>
                    <a:pt x="4256" y="0"/>
                  </a:lnTo>
                  <a:lnTo>
                    <a:pt x="4256" y="7700"/>
                  </a:lnTo>
                  <a:lnTo>
                    <a:pt x="3535" y="7700"/>
                  </a:lnTo>
                  <a:close/>
                  <a:moveTo>
                    <a:pt x="0" y="0"/>
                  </a:moveTo>
                  <a:lnTo>
                    <a:pt x="721" y="0"/>
                  </a:lnTo>
                  <a:lnTo>
                    <a:pt x="721" y="7700"/>
                  </a:lnTo>
                  <a:lnTo>
                    <a:pt x="0" y="7700"/>
                  </a:lnTo>
                  <a:close/>
                </a:path>
              </a:pathLst>
            </a:custGeom>
            <a:solidFill>
              <a:srgbClr val="FEC87E"/>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55" name="Freeform 103"/>
            <p:cNvSpPr/>
            <p:nvPr/>
          </p:nvSpPr>
          <p:spPr>
            <a:xfrm>
              <a:off x="103893" y="1120561"/>
              <a:ext cx="500498" cy="173976"/>
            </a:xfrm>
            <a:custGeom>
              <a:avLst/>
              <a:gdLst/>
              <a:ahLst/>
              <a:cxnLst>
                <a:cxn ang="0">
                  <a:pos x="wd2" y="hd2"/>
                </a:cxn>
                <a:cxn ang="5400000">
                  <a:pos x="wd2" y="hd2"/>
                </a:cxn>
                <a:cxn ang="10800000">
                  <a:pos x="wd2" y="hd2"/>
                </a:cxn>
                <a:cxn ang="16200000">
                  <a:pos x="wd2" y="hd2"/>
                </a:cxn>
              </a:cxnLst>
              <a:rect l="0" t="0" r="r" b="b"/>
              <a:pathLst>
                <a:path w="21600" h="21600" extrusionOk="0">
                  <a:moveTo>
                    <a:pt x="21008" y="16354"/>
                  </a:moveTo>
                  <a:cubicBezTo>
                    <a:pt x="21008" y="16354"/>
                    <a:pt x="21600" y="18951"/>
                    <a:pt x="21600" y="19886"/>
                  </a:cubicBezTo>
                  <a:cubicBezTo>
                    <a:pt x="21600" y="20821"/>
                    <a:pt x="21331" y="21600"/>
                    <a:pt x="21008" y="21600"/>
                  </a:cubicBezTo>
                  <a:cubicBezTo>
                    <a:pt x="20686" y="21600"/>
                    <a:pt x="20417" y="20821"/>
                    <a:pt x="20417" y="19886"/>
                  </a:cubicBezTo>
                  <a:cubicBezTo>
                    <a:pt x="20417" y="18951"/>
                    <a:pt x="21008" y="16354"/>
                    <a:pt x="21008" y="16354"/>
                  </a:cubicBezTo>
                  <a:close/>
                  <a:moveTo>
                    <a:pt x="17566" y="16354"/>
                  </a:moveTo>
                  <a:cubicBezTo>
                    <a:pt x="17566" y="16354"/>
                    <a:pt x="18157" y="18951"/>
                    <a:pt x="18157" y="19886"/>
                  </a:cubicBezTo>
                  <a:cubicBezTo>
                    <a:pt x="18157" y="20821"/>
                    <a:pt x="17888" y="21600"/>
                    <a:pt x="17566" y="21600"/>
                  </a:cubicBezTo>
                  <a:cubicBezTo>
                    <a:pt x="17243" y="21600"/>
                    <a:pt x="16974" y="20821"/>
                    <a:pt x="16974" y="19886"/>
                  </a:cubicBezTo>
                  <a:cubicBezTo>
                    <a:pt x="16974" y="18951"/>
                    <a:pt x="17566" y="16354"/>
                    <a:pt x="17566" y="16354"/>
                  </a:cubicBezTo>
                  <a:close/>
                  <a:moveTo>
                    <a:pt x="14203" y="16354"/>
                  </a:moveTo>
                  <a:cubicBezTo>
                    <a:pt x="14203" y="16354"/>
                    <a:pt x="14794" y="18951"/>
                    <a:pt x="14794" y="19886"/>
                  </a:cubicBezTo>
                  <a:cubicBezTo>
                    <a:pt x="14794" y="20821"/>
                    <a:pt x="14526" y="21600"/>
                    <a:pt x="14203" y="21600"/>
                  </a:cubicBezTo>
                  <a:cubicBezTo>
                    <a:pt x="13880" y="21600"/>
                    <a:pt x="13611" y="20821"/>
                    <a:pt x="13611" y="19886"/>
                  </a:cubicBezTo>
                  <a:cubicBezTo>
                    <a:pt x="13611" y="18951"/>
                    <a:pt x="14203" y="16354"/>
                    <a:pt x="14203" y="16354"/>
                  </a:cubicBezTo>
                  <a:close/>
                  <a:moveTo>
                    <a:pt x="10760" y="16354"/>
                  </a:moveTo>
                  <a:cubicBezTo>
                    <a:pt x="10760" y="16354"/>
                    <a:pt x="11351" y="18951"/>
                    <a:pt x="11351" y="19886"/>
                  </a:cubicBezTo>
                  <a:cubicBezTo>
                    <a:pt x="11351" y="20821"/>
                    <a:pt x="11083" y="21600"/>
                    <a:pt x="10760" y="21600"/>
                  </a:cubicBezTo>
                  <a:cubicBezTo>
                    <a:pt x="10437" y="21600"/>
                    <a:pt x="10168" y="20821"/>
                    <a:pt x="10168" y="19886"/>
                  </a:cubicBezTo>
                  <a:cubicBezTo>
                    <a:pt x="10168" y="18951"/>
                    <a:pt x="10760" y="16354"/>
                    <a:pt x="10760" y="16354"/>
                  </a:cubicBezTo>
                  <a:close/>
                  <a:moveTo>
                    <a:pt x="7388" y="16354"/>
                  </a:moveTo>
                  <a:cubicBezTo>
                    <a:pt x="7388" y="16354"/>
                    <a:pt x="7988" y="18951"/>
                    <a:pt x="7988" y="19886"/>
                  </a:cubicBezTo>
                  <a:cubicBezTo>
                    <a:pt x="7988" y="20821"/>
                    <a:pt x="7734" y="21600"/>
                    <a:pt x="7388" y="21600"/>
                  </a:cubicBezTo>
                  <a:cubicBezTo>
                    <a:pt x="7060" y="21600"/>
                    <a:pt x="6806" y="20821"/>
                    <a:pt x="6806" y="19886"/>
                  </a:cubicBezTo>
                  <a:cubicBezTo>
                    <a:pt x="6806" y="18951"/>
                    <a:pt x="7388" y="16354"/>
                    <a:pt x="7388" y="16354"/>
                  </a:cubicBezTo>
                  <a:close/>
                  <a:moveTo>
                    <a:pt x="4034" y="16354"/>
                  </a:moveTo>
                  <a:cubicBezTo>
                    <a:pt x="4034" y="16354"/>
                    <a:pt x="4626" y="18951"/>
                    <a:pt x="4626" y="19886"/>
                  </a:cubicBezTo>
                  <a:cubicBezTo>
                    <a:pt x="4626" y="20821"/>
                    <a:pt x="4357" y="21600"/>
                    <a:pt x="4034" y="21600"/>
                  </a:cubicBezTo>
                  <a:cubicBezTo>
                    <a:pt x="3694" y="21600"/>
                    <a:pt x="3443" y="20821"/>
                    <a:pt x="3443" y="19886"/>
                  </a:cubicBezTo>
                  <a:cubicBezTo>
                    <a:pt x="3443" y="18951"/>
                    <a:pt x="4034" y="16354"/>
                    <a:pt x="4034" y="16354"/>
                  </a:cubicBezTo>
                  <a:close/>
                  <a:moveTo>
                    <a:pt x="592" y="16354"/>
                  </a:moveTo>
                  <a:cubicBezTo>
                    <a:pt x="592" y="16354"/>
                    <a:pt x="1183" y="18951"/>
                    <a:pt x="1183" y="19886"/>
                  </a:cubicBezTo>
                  <a:cubicBezTo>
                    <a:pt x="1183" y="20821"/>
                    <a:pt x="932" y="21600"/>
                    <a:pt x="592" y="21600"/>
                  </a:cubicBezTo>
                  <a:cubicBezTo>
                    <a:pt x="269" y="21600"/>
                    <a:pt x="0" y="20821"/>
                    <a:pt x="0" y="19886"/>
                  </a:cubicBezTo>
                  <a:cubicBezTo>
                    <a:pt x="0" y="18951"/>
                    <a:pt x="592" y="16354"/>
                    <a:pt x="592" y="16354"/>
                  </a:cubicBezTo>
                  <a:close/>
                  <a:moveTo>
                    <a:pt x="21008" y="0"/>
                  </a:moveTo>
                  <a:cubicBezTo>
                    <a:pt x="21008" y="0"/>
                    <a:pt x="21600" y="2623"/>
                    <a:pt x="21600" y="3549"/>
                  </a:cubicBezTo>
                  <a:cubicBezTo>
                    <a:pt x="21600" y="4526"/>
                    <a:pt x="21331" y="5246"/>
                    <a:pt x="21008" y="5246"/>
                  </a:cubicBezTo>
                  <a:cubicBezTo>
                    <a:pt x="20686" y="5246"/>
                    <a:pt x="20417" y="4526"/>
                    <a:pt x="20417" y="3549"/>
                  </a:cubicBezTo>
                  <a:cubicBezTo>
                    <a:pt x="20417" y="2623"/>
                    <a:pt x="21008" y="0"/>
                    <a:pt x="21008" y="0"/>
                  </a:cubicBezTo>
                  <a:close/>
                  <a:moveTo>
                    <a:pt x="17566" y="0"/>
                  </a:moveTo>
                  <a:cubicBezTo>
                    <a:pt x="17566" y="0"/>
                    <a:pt x="18157" y="2623"/>
                    <a:pt x="18157" y="3549"/>
                  </a:cubicBezTo>
                  <a:cubicBezTo>
                    <a:pt x="18157" y="4526"/>
                    <a:pt x="17888" y="5246"/>
                    <a:pt x="17566" y="5246"/>
                  </a:cubicBezTo>
                  <a:cubicBezTo>
                    <a:pt x="17243" y="5246"/>
                    <a:pt x="16974" y="4526"/>
                    <a:pt x="16974" y="3549"/>
                  </a:cubicBezTo>
                  <a:cubicBezTo>
                    <a:pt x="16974" y="2623"/>
                    <a:pt x="17566" y="0"/>
                    <a:pt x="17566" y="0"/>
                  </a:cubicBezTo>
                  <a:close/>
                  <a:moveTo>
                    <a:pt x="14203" y="0"/>
                  </a:moveTo>
                  <a:cubicBezTo>
                    <a:pt x="14203" y="0"/>
                    <a:pt x="14794" y="2623"/>
                    <a:pt x="14794" y="3549"/>
                  </a:cubicBezTo>
                  <a:cubicBezTo>
                    <a:pt x="14794" y="4526"/>
                    <a:pt x="14526" y="5246"/>
                    <a:pt x="14203" y="5246"/>
                  </a:cubicBezTo>
                  <a:cubicBezTo>
                    <a:pt x="13880" y="5246"/>
                    <a:pt x="13611" y="4526"/>
                    <a:pt x="13611" y="3549"/>
                  </a:cubicBezTo>
                  <a:cubicBezTo>
                    <a:pt x="13611" y="2623"/>
                    <a:pt x="14203" y="0"/>
                    <a:pt x="14203" y="0"/>
                  </a:cubicBezTo>
                  <a:close/>
                  <a:moveTo>
                    <a:pt x="10760" y="0"/>
                  </a:moveTo>
                  <a:cubicBezTo>
                    <a:pt x="10760" y="0"/>
                    <a:pt x="11351" y="2623"/>
                    <a:pt x="11351" y="3549"/>
                  </a:cubicBezTo>
                  <a:cubicBezTo>
                    <a:pt x="11351" y="4526"/>
                    <a:pt x="11083" y="5246"/>
                    <a:pt x="10760" y="5246"/>
                  </a:cubicBezTo>
                  <a:cubicBezTo>
                    <a:pt x="10437" y="5246"/>
                    <a:pt x="10168" y="4526"/>
                    <a:pt x="10168" y="3549"/>
                  </a:cubicBezTo>
                  <a:cubicBezTo>
                    <a:pt x="10168" y="2623"/>
                    <a:pt x="10760" y="0"/>
                    <a:pt x="10760" y="0"/>
                  </a:cubicBezTo>
                  <a:close/>
                  <a:moveTo>
                    <a:pt x="7388" y="0"/>
                  </a:moveTo>
                  <a:cubicBezTo>
                    <a:pt x="7388" y="0"/>
                    <a:pt x="7988" y="2623"/>
                    <a:pt x="7988" y="3549"/>
                  </a:cubicBezTo>
                  <a:cubicBezTo>
                    <a:pt x="7988" y="4526"/>
                    <a:pt x="7734" y="5246"/>
                    <a:pt x="7388" y="5246"/>
                  </a:cubicBezTo>
                  <a:cubicBezTo>
                    <a:pt x="7060" y="5246"/>
                    <a:pt x="6806" y="4526"/>
                    <a:pt x="6806" y="3549"/>
                  </a:cubicBezTo>
                  <a:cubicBezTo>
                    <a:pt x="6806" y="2623"/>
                    <a:pt x="7388" y="0"/>
                    <a:pt x="7388" y="0"/>
                  </a:cubicBezTo>
                  <a:close/>
                  <a:moveTo>
                    <a:pt x="4034" y="0"/>
                  </a:moveTo>
                  <a:cubicBezTo>
                    <a:pt x="4034" y="0"/>
                    <a:pt x="4626" y="2623"/>
                    <a:pt x="4626" y="3549"/>
                  </a:cubicBezTo>
                  <a:cubicBezTo>
                    <a:pt x="4626" y="4526"/>
                    <a:pt x="4357" y="5246"/>
                    <a:pt x="4034" y="5246"/>
                  </a:cubicBezTo>
                  <a:cubicBezTo>
                    <a:pt x="3694" y="5246"/>
                    <a:pt x="3443" y="4526"/>
                    <a:pt x="3443" y="3549"/>
                  </a:cubicBezTo>
                  <a:cubicBezTo>
                    <a:pt x="3443" y="2623"/>
                    <a:pt x="4034" y="0"/>
                    <a:pt x="4034" y="0"/>
                  </a:cubicBezTo>
                  <a:close/>
                  <a:moveTo>
                    <a:pt x="592" y="0"/>
                  </a:moveTo>
                  <a:cubicBezTo>
                    <a:pt x="592" y="0"/>
                    <a:pt x="1183" y="2623"/>
                    <a:pt x="1183" y="3549"/>
                  </a:cubicBezTo>
                  <a:cubicBezTo>
                    <a:pt x="1183" y="4526"/>
                    <a:pt x="932" y="5246"/>
                    <a:pt x="592" y="5246"/>
                  </a:cubicBezTo>
                  <a:cubicBezTo>
                    <a:pt x="269" y="5246"/>
                    <a:pt x="0" y="4526"/>
                    <a:pt x="0" y="3549"/>
                  </a:cubicBezTo>
                  <a:cubicBezTo>
                    <a:pt x="0" y="2623"/>
                    <a:pt x="592" y="0"/>
                    <a:pt x="592"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grpSp>
      <p:grpSp>
        <p:nvGrpSpPr>
          <p:cNvPr id="361" name="Group"/>
          <p:cNvGrpSpPr/>
          <p:nvPr/>
        </p:nvGrpSpPr>
        <p:grpSpPr>
          <a:xfrm>
            <a:off x="573009" y="5416739"/>
            <a:ext cx="2882523" cy="2882522"/>
            <a:chOff x="0" y="0"/>
            <a:chExt cx="2882521" cy="2882521"/>
          </a:xfrm>
        </p:grpSpPr>
        <p:grpSp>
          <p:nvGrpSpPr>
            <p:cNvPr id="359" name="Group"/>
            <p:cNvGrpSpPr/>
            <p:nvPr/>
          </p:nvGrpSpPr>
          <p:grpSpPr>
            <a:xfrm>
              <a:off x="0" y="0"/>
              <a:ext cx="2882522" cy="2882522"/>
              <a:chOff x="0" y="0"/>
              <a:chExt cx="2882521" cy="2882521"/>
            </a:xfrm>
          </p:grpSpPr>
          <p:sp>
            <p:nvSpPr>
              <p:cNvPr id="357"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58"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60"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8" name="Peso: kg…"/>
          <p:cNvSpPr txBox="1"/>
          <p:nvPr/>
        </p:nvSpPr>
        <p:spPr>
          <a:xfrm>
            <a:off x="911050" y="8570026"/>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40"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2947" y="1305493"/>
            <a:ext cx="17477714" cy="12121750"/>
          </a:xfrm>
          <a:prstGeom prst="rect">
            <a:avLst/>
          </a:prstGeom>
        </p:spPr>
      </p:pic>
      <p:sp>
        <p:nvSpPr>
          <p:cNvPr id="39"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Tree>
    <p:extLst>
      <p:ext uri="{BB962C8B-B14F-4D97-AF65-F5344CB8AC3E}">
        <p14:creationId xmlns:p14="http://schemas.microsoft.com/office/powerpoint/2010/main" val="361216291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Ecocardiografía"/>
          <p:cNvSpPr txBox="1"/>
          <p:nvPr/>
        </p:nvSpPr>
        <p:spPr>
          <a:xfrm>
            <a:off x="0" y="4240575"/>
            <a:ext cx="3527448"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000" b="1" i="1">
                <a:latin typeface="Charter Roman"/>
                <a:ea typeface="Charter Roman"/>
                <a:cs typeface="Charter Roman"/>
                <a:sym typeface="Charter Roman"/>
              </a:defRPr>
            </a:lvl1pPr>
          </a:lstStyle>
          <a:p>
            <a:r>
              <a:rPr dirty="0"/>
              <a:t>    </a:t>
            </a:r>
            <a:r>
              <a:rPr dirty="0" err="1" smtClean="0"/>
              <a:t>Ecografía</a:t>
            </a:r>
            <a:endParaRPr dirty="0"/>
          </a:p>
        </p:txBody>
      </p:sp>
      <p:grpSp>
        <p:nvGrpSpPr>
          <p:cNvPr id="371" name="Group"/>
          <p:cNvGrpSpPr/>
          <p:nvPr/>
        </p:nvGrpSpPr>
        <p:grpSpPr>
          <a:xfrm>
            <a:off x="573009" y="5416739"/>
            <a:ext cx="2882523" cy="2882522"/>
            <a:chOff x="0" y="0"/>
            <a:chExt cx="2882521" cy="2882521"/>
          </a:xfrm>
        </p:grpSpPr>
        <p:grpSp>
          <p:nvGrpSpPr>
            <p:cNvPr id="369" name="Group"/>
            <p:cNvGrpSpPr/>
            <p:nvPr/>
          </p:nvGrpSpPr>
          <p:grpSpPr>
            <a:xfrm>
              <a:off x="0" y="0"/>
              <a:ext cx="2882522" cy="2882522"/>
              <a:chOff x="0" y="0"/>
              <a:chExt cx="2882521" cy="2882521"/>
            </a:xfrm>
          </p:grpSpPr>
          <p:sp>
            <p:nvSpPr>
              <p:cNvPr id="367"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68"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70"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72" name="Ventrículo izquierdo con función sistólica limítrofe…"/>
          <p:cNvSpPr txBox="1"/>
          <p:nvPr/>
        </p:nvSpPr>
        <p:spPr>
          <a:xfrm>
            <a:off x="4312108" y="5672639"/>
            <a:ext cx="13480592" cy="3680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740833" indent="-740833">
              <a:lnSpc>
                <a:spcPct val="150000"/>
              </a:lnSpc>
              <a:spcBef>
                <a:spcPts val="0"/>
              </a:spcBef>
              <a:buSzPct val="100000"/>
              <a:buAutoNum type="arabicPeriod"/>
              <a:defRPr sz="4000" b="1">
                <a:latin typeface="Charter Roman"/>
                <a:ea typeface="Charter Roman"/>
                <a:cs typeface="Charter Roman"/>
                <a:sym typeface="Charter Roman"/>
              </a:defRPr>
            </a:pPr>
            <a:r>
              <a:rPr lang="es-PE" dirty="0" smtClean="0"/>
              <a:t>Hepatomegalia</a:t>
            </a:r>
            <a:endParaRPr dirty="0"/>
          </a:p>
          <a:p>
            <a:pPr marL="648229" indent="-648229">
              <a:lnSpc>
                <a:spcPct val="150000"/>
              </a:lnSpc>
              <a:spcBef>
                <a:spcPts val="0"/>
              </a:spcBef>
              <a:buSzPct val="100000"/>
              <a:buAutoNum type="arabicPeriod"/>
              <a:defRPr sz="3500">
                <a:latin typeface="Charter Roman"/>
                <a:ea typeface="Charter Roman"/>
                <a:cs typeface="Charter Roman"/>
                <a:sym typeface="Charter Roman"/>
              </a:defRPr>
            </a:pPr>
            <a:r>
              <a:rPr lang="es-PE" dirty="0" smtClean="0"/>
              <a:t>Meteorismo intestinal incrementado difusamente</a:t>
            </a:r>
            <a:r>
              <a:rPr dirty="0" smtClean="0"/>
              <a:t>. </a:t>
            </a:r>
            <a:endParaRPr dirty="0"/>
          </a:p>
          <a:p>
            <a:pPr marL="740833" indent="-740833">
              <a:lnSpc>
                <a:spcPct val="150000"/>
              </a:lnSpc>
              <a:spcBef>
                <a:spcPts val="0"/>
              </a:spcBef>
              <a:buSzPct val="100000"/>
              <a:buAutoNum type="arabicPeriod"/>
              <a:defRPr sz="3500" b="1">
                <a:latin typeface="Charter Roman"/>
                <a:ea typeface="Charter Roman"/>
                <a:cs typeface="Charter Roman"/>
                <a:sym typeface="Charter Roman"/>
              </a:defRPr>
            </a:pPr>
            <a:r>
              <a:rPr lang="es-PE" sz="4000" dirty="0" smtClean="0"/>
              <a:t>Resto de los órganos evaluados de caracteres ecográficamente  conservados</a:t>
            </a:r>
            <a:endParaRPr dirty="0"/>
          </a:p>
        </p:txBody>
      </p:sp>
      <p:sp>
        <p:nvSpPr>
          <p:cNvPr id="373" name="ETT 08/09/23 (INCOR)"/>
          <p:cNvSpPr txBox="1"/>
          <p:nvPr/>
        </p:nvSpPr>
        <p:spPr>
          <a:xfrm>
            <a:off x="4312108" y="3818195"/>
            <a:ext cx="12392973"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29166" indent="-529166">
              <a:spcBef>
                <a:spcPts val="0"/>
              </a:spcBef>
              <a:buSzPct val="125000"/>
              <a:buChar char="•"/>
              <a:defRPr sz="4000" b="1">
                <a:latin typeface="Charter Roman"/>
                <a:ea typeface="Charter Roman"/>
                <a:cs typeface="Charter Roman"/>
                <a:sym typeface="Charter Roman"/>
              </a:defRPr>
            </a:lvl1pPr>
          </a:lstStyle>
          <a:p>
            <a:r>
              <a:rPr dirty="0" smtClean="0"/>
              <a:t>E</a:t>
            </a:r>
            <a:r>
              <a:rPr lang="es-PE" dirty="0" smtClean="0"/>
              <a:t>COGRAFIA</a:t>
            </a:r>
            <a:r>
              <a:rPr dirty="0" smtClean="0"/>
              <a:t> 0</a:t>
            </a:r>
            <a:r>
              <a:rPr lang="es-PE" dirty="0" smtClean="0"/>
              <a:t>7</a:t>
            </a:r>
            <a:r>
              <a:rPr dirty="0" smtClean="0"/>
              <a:t>/0</a:t>
            </a:r>
            <a:r>
              <a:rPr lang="es-PE" dirty="0" smtClean="0"/>
              <a:t>8</a:t>
            </a:r>
            <a:r>
              <a:rPr dirty="0" smtClean="0"/>
              <a:t>/2</a:t>
            </a:r>
            <a:r>
              <a:rPr lang="es-PE" dirty="0" smtClean="0"/>
              <a:t>4</a:t>
            </a:r>
            <a:r>
              <a:rPr dirty="0" smtClean="0"/>
              <a:t> (</a:t>
            </a:r>
            <a:r>
              <a:rPr lang="es-PE" dirty="0" smtClean="0"/>
              <a:t>HBT</a:t>
            </a:r>
            <a:r>
              <a:rPr dirty="0" smtClean="0"/>
              <a:t>)</a:t>
            </a:r>
            <a:endParaRPr dirty="0"/>
          </a:p>
        </p:txBody>
      </p:sp>
      <p:sp>
        <p:nvSpPr>
          <p:cNvPr id="13" name="Peso: kg…"/>
          <p:cNvSpPr txBox="1"/>
          <p:nvPr/>
        </p:nvSpPr>
        <p:spPr>
          <a:xfrm>
            <a:off x="911050" y="8440985"/>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4"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5"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1568" y="1733934"/>
            <a:ext cx="7830688" cy="9767815"/>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Ecocardiografía"/>
          <p:cNvSpPr txBox="1"/>
          <p:nvPr/>
        </p:nvSpPr>
        <p:spPr>
          <a:xfrm>
            <a:off x="250547" y="4355407"/>
            <a:ext cx="3527448"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000" b="1" i="1">
                <a:latin typeface="Charter Roman"/>
                <a:ea typeface="Charter Roman"/>
                <a:cs typeface="Charter Roman"/>
                <a:sym typeface="Charter Roman"/>
              </a:defRPr>
            </a:lvl1pPr>
          </a:lstStyle>
          <a:p>
            <a:r>
              <a:rPr dirty="0"/>
              <a:t>    </a:t>
            </a:r>
            <a:r>
              <a:rPr lang="es-PE" dirty="0" err="1" smtClean="0"/>
              <a:t>Colangio</a:t>
            </a:r>
            <a:r>
              <a:rPr lang="es-PE" dirty="0" smtClean="0"/>
              <a:t> </a:t>
            </a:r>
            <a:r>
              <a:rPr lang="es-PE" dirty="0" err="1" smtClean="0"/>
              <a:t>Resonacia</a:t>
            </a:r>
            <a:endParaRPr dirty="0"/>
          </a:p>
        </p:txBody>
      </p:sp>
      <p:grpSp>
        <p:nvGrpSpPr>
          <p:cNvPr id="395" name="Group"/>
          <p:cNvGrpSpPr/>
          <p:nvPr/>
        </p:nvGrpSpPr>
        <p:grpSpPr>
          <a:xfrm>
            <a:off x="573009" y="5416739"/>
            <a:ext cx="2882523" cy="2882522"/>
            <a:chOff x="0" y="0"/>
            <a:chExt cx="2882521" cy="2882521"/>
          </a:xfrm>
        </p:grpSpPr>
        <p:grpSp>
          <p:nvGrpSpPr>
            <p:cNvPr id="393" name="Group"/>
            <p:cNvGrpSpPr/>
            <p:nvPr/>
          </p:nvGrpSpPr>
          <p:grpSpPr>
            <a:xfrm>
              <a:off x="0" y="0"/>
              <a:ext cx="2882522" cy="2882522"/>
              <a:chOff x="0" y="0"/>
              <a:chExt cx="2882521" cy="2882521"/>
            </a:xfrm>
          </p:grpSpPr>
          <p:sp>
            <p:nvSpPr>
              <p:cNvPr id="391"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92"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94"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97" name="ETT 23/02/24 (HNERM)"/>
          <p:cNvSpPr txBox="1"/>
          <p:nvPr/>
        </p:nvSpPr>
        <p:spPr>
          <a:xfrm>
            <a:off x="547859" y="1616639"/>
            <a:ext cx="1185766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29166" indent="-529166">
              <a:spcBef>
                <a:spcPts val="0"/>
              </a:spcBef>
              <a:buSzPct val="125000"/>
              <a:buChar char="•"/>
              <a:defRPr sz="4000" b="1">
                <a:latin typeface="Charter Roman"/>
                <a:ea typeface="Charter Roman"/>
                <a:cs typeface="Charter Roman"/>
                <a:sym typeface="Charter Roman"/>
              </a:defRPr>
            </a:lvl1pPr>
          </a:lstStyle>
          <a:p>
            <a:r>
              <a:rPr lang="es-PE" dirty="0" err="1" smtClean="0"/>
              <a:t>ColangioResonancia</a:t>
            </a:r>
            <a:r>
              <a:rPr dirty="0" smtClean="0"/>
              <a:t> 2</a:t>
            </a:r>
            <a:r>
              <a:rPr lang="es-PE" dirty="0" smtClean="0"/>
              <a:t>0</a:t>
            </a:r>
            <a:r>
              <a:rPr dirty="0" smtClean="0"/>
              <a:t>/02/24 (</a:t>
            </a:r>
            <a:r>
              <a:rPr lang="es-PE" dirty="0" smtClean="0"/>
              <a:t>TOMONORTE</a:t>
            </a:r>
            <a:r>
              <a:rPr dirty="0" smtClean="0"/>
              <a:t>)</a:t>
            </a:r>
            <a:endParaRPr dirty="0"/>
          </a:p>
        </p:txBody>
      </p:sp>
      <p:sp>
        <p:nvSpPr>
          <p:cNvPr id="13" name="Peso: kg…"/>
          <p:cNvSpPr txBox="1"/>
          <p:nvPr/>
        </p:nvSpPr>
        <p:spPr>
          <a:xfrm>
            <a:off x="1121552" y="8572725"/>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4"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5"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2" name="video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7778" y="2553450"/>
            <a:ext cx="20516957" cy="96195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Ecocardiografía"/>
          <p:cNvSpPr txBox="1"/>
          <p:nvPr/>
        </p:nvSpPr>
        <p:spPr>
          <a:xfrm>
            <a:off x="250547" y="4355407"/>
            <a:ext cx="3527448"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000" b="1" i="1">
                <a:latin typeface="Charter Roman"/>
                <a:ea typeface="Charter Roman"/>
                <a:cs typeface="Charter Roman"/>
                <a:sym typeface="Charter Roman"/>
              </a:defRPr>
            </a:lvl1pPr>
          </a:lstStyle>
          <a:p>
            <a:r>
              <a:rPr dirty="0"/>
              <a:t>    </a:t>
            </a:r>
            <a:r>
              <a:rPr lang="es-PE" dirty="0" err="1" smtClean="0"/>
              <a:t>Colangio</a:t>
            </a:r>
            <a:r>
              <a:rPr lang="es-PE" dirty="0" smtClean="0"/>
              <a:t> </a:t>
            </a:r>
            <a:r>
              <a:rPr lang="es-PE" dirty="0" err="1" smtClean="0"/>
              <a:t>Resonacia</a:t>
            </a:r>
            <a:endParaRPr dirty="0"/>
          </a:p>
        </p:txBody>
      </p:sp>
      <p:grpSp>
        <p:nvGrpSpPr>
          <p:cNvPr id="395" name="Group"/>
          <p:cNvGrpSpPr/>
          <p:nvPr/>
        </p:nvGrpSpPr>
        <p:grpSpPr>
          <a:xfrm>
            <a:off x="573009" y="5416739"/>
            <a:ext cx="2882523" cy="2882522"/>
            <a:chOff x="0" y="0"/>
            <a:chExt cx="2882521" cy="2882521"/>
          </a:xfrm>
        </p:grpSpPr>
        <p:grpSp>
          <p:nvGrpSpPr>
            <p:cNvPr id="393" name="Group"/>
            <p:cNvGrpSpPr/>
            <p:nvPr/>
          </p:nvGrpSpPr>
          <p:grpSpPr>
            <a:xfrm>
              <a:off x="0" y="0"/>
              <a:ext cx="2882522" cy="2882522"/>
              <a:chOff x="0" y="0"/>
              <a:chExt cx="2882521" cy="2882521"/>
            </a:xfrm>
          </p:grpSpPr>
          <p:sp>
            <p:nvSpPr>
              <p:cNvPr id="391"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92"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94"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97" name="ETT 23/02/24 (HNERM)"/>
          <p:cNvSpPr txBox="1"/>
          <p:nvPr/>
        </p:nvSpPr>
        <p:spPr>
          <a:xfrm>
            <a:off x="547859" y="1616639"/>
            <a:ext cx="1185766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29166" indent="-529166">
              <a:spcBef>
                <a:spcPts val="0"/>
              </a:spcBef>
              <a:buSzPct val="125000"/>
              <a:buChar char="•"/>
              <a:defRPr sz="4000" b="1">
                <a:latin typeface="Charter Roman"/>
                <a:ea typeface="Charter Roman"/>
                <a:cs typeface="Charter Roman"/>
                <a:sym typeface="Charter Roman"/>
              </a:defRPr>
            </a:lvl1pPr>
          </a:lstStyle>
          <a:p>
            <a:r>
              <a:rPr lang="es-PE" dirty="0" err="1" smtClean="0"/>
              <a:t>ColangioResonancia</a:t>
            </a:r>
            <a:r>
              <a:rPr dirty="0" smtClean="0"/>
              <a:t> 2</a:t>
            </a:r>
            <a:r>
              <a:rPr lang="es-PE" dirty="0" smtClean="0"/>
              <a:t>0</a:t>
            </a:r>
            <a:r>
              <a:rPr dirty="0" smtClean="0"/>
              <a:t>/02/24 (</a:t>
            </a:r>
            <a:r>
              <a:rPr lang="es-PE" dirty="0" smtClean="0"/>
              <a:t>TOMONORTE</a:t>
            </a:r>
            <a:r>
              <a:rPr dirty="0" smtClean="0"/>
              <a:t>)</a:t>
            </a:r>
            <a:endParaRPr dirty="0"/>
          </a:p>
        </p:txBody>
      </p:sp>
      <p:sp>
        <p:nvSpPr>
          <p:cNvPr id="13" name="Peso: kg…"/>
          <p:cNvSpPr txBox="1"/>
          <p:nvPr/>
        </p:nvSpPr>
        <p:spPr>
          <a:xfrm>
            <a:off x="1121552" y="8572725"/>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4" name="FI EMG: 22/02/24…"/>
          <p:cNvSpPr txBox="1"/>
          <p:nvPr/>
        </p:nvSpPr>
        <p:spPr>
          <a:xfrm>
            <a:off x="20077790" y="12626707"/>
            <a:ext cx="400590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a:t>
            </a:r>
            <a:r>
              <a:rPr dirty="0" smtClean="0"/>
              <a:t>EMG/0</a:t>
            </a:r>
            <a:r>
              <a:rPr lang="es-PE" dirty="0"/>
              <a:t>: 31/07/24</a:t>
            </a:r>
          </a:p>
          <a:p>
            <a:pPr algn="r">
              <a:spcBef>
                <a:spcPts val="0"/>
              </a:spcBef>
              <a:defRPr sz="2500" b="1" i="1">
                <a:latin typeface="Charter Roman"/>
                <a:ea typeface="Charter Roman"/>
                <a:cs typeface="Charter Roman"/>
                <a:sym typeface="Charter Roman"/>
              </a:defRPr>
            </a:pPr>
            <a:r>
              <a:rPr lang="es-PE" dirty="0"/>
              <a:t>FI </a:t>
            </a:r>
            <a:r>
              <a:rPr lang="es-PE" dirty="0" err="1"/>
              <a:t>Hospitalizacion</a:t>
            </a:r>
            <a:r>
              <a:rPr lang="es-PE" dirty="0"/>
              <a:t>: 02</a:t>
            </a:r>
            <a:r>
              <a:rPr lang="es-PE" dirty="0" smtClean="0"/>
              <a:t>8</a:t>
            </a:r>
            <a:r>
              <a:rPr dirty="0" smtClean="0"/>
              <a:t>/24</a:t>
            </a:r>
            <a:endParaRPr dirty="0"/>
          </a:p>
        </p:txBody>
      </p:sp>
      <p:sp>
        <p:nvSpPr>
          <p:cNvPr id="15"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3" name="video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77995" y="2334783"/>
            <a:ext cx="20592818" cy="10291923"/>
          </a:xfrm>
          <a:prstGeom prst="rect">
            <a:avLst/>
          </a:prstGeom>
        </p:spPr>
      </p:pic>
    </p:spTree>
    <p:extLst>
      <p:ext uri="{BB962C8B-B14F-4D97-AF65-F5344CB8AC3E}">
        <p14:creationId xmlns:p14="http://schemas.microsoft.com/office/powerpoint/2010/main" val="122428794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Ecocardiografía"/>
          <p:cNvSpPr txBox="1"/>
          <p:nvPr/>
        </p:nvSpPr>
        <p:spPr>
          <a:xfrm>
            <a:off x="250547" y="4355407"/>
            <a:ext cx="3527448"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000" b="1" i="1">
                <a:latin typeface="Charter Roman"/>
                <a:ea typeface="Charter Roman"/>
                <a:cs typeface="Charter Roman"/>
                <a:sym typeface="Charter Roman"/>
              </a:defRPr>
            </a:lvl1pPr>
          </a:lstStyle>
          <a:p>
            <a:r>
              <a:rPr dirty="0"/>
              <a:t>    </a:t>
            </a:r>
            <a:r>
              <a:rPr lang="es-PE" dirty="0" err="1" smtClean="0"/>
              <a:t>Colangio</a:t>
            </a:r>
            <a:r>
              <a:rPr lang="es-PE" dirty="0" smtClean="0"/>
              <a:t> </a:t>
            </a:r>
            <a:r>
              <a:rPr lang="es-PE" dirty="0" err="1" smtClean="0"/>
              <a:t>Resonacia</a:t>
            </a:r>
            <a:endParaRPr dirty="0"/>
          </a:p>
        </p:txBody>
      </p:sp>
      <p:grpSp>
        <p:nvGrpSpPr>
          <p:cNvPr id="395" name="Group"/>
          <p:cNvGrpSpPr/>
          <p:nvPr/>
        </p:nvGrpSpPr>
        <p:grpSpPr>
          <a:xfrm>
            <a:off x="573009" y="5416739"/>
            <a:ext cx="2882523" cy="2882522"/>
            <a:chOff x="0" y="0"/>
            <a:chExt cx="2882521" cy="2882521"/>
          </a:xfrm>
        </p:grpSpPr>
        <p:grpSp>
          <p:nvGrpSpPr>
            <p:cNvPr id="393" name="Group"/>
            <p:cNvGrpSpPr/>
            <p:nvPr/>
          </p:nvGrpSpPr>
          <p:grpSpPr>
            <a:xfrm>
              <a:off x="0" y="0"/>
              <a:ext cx="2882522" cy="2882522"/>
              <a:chOff x="0" y="0"/>
              <a:chExt cx="2882521" cy="2882521"/>
            </a:xfrm>
          </p:grpSpPr>
          <p:sp>
            <p:nvSpPr>
              <p:cNvPr id="391"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92"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94"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97" name="ETT 23/02/24 (HNERM)"/>
          <p:cNvSpPr txBox="1"/>
          <p:nvPr/>
        </p:nvSpPr>
        <p:spPr>
          <a:xfrm>
            <a:off x="547859" y="1616639"/>
            <a:ext cx="1185766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29166" indent="-529166">
              <a:spcBef>
                <a:spcPts val="0"/>
              </a:spcBef>
              <a:buSzPct val="125000"/>
              <a:buChar char="•"/>
              <a:defRPr sz="4000" b="1">
                <a:latin typeface="Charter Roman"/>
                <a:ea typeface="Charter Roman"/>
                <a:cs typeface="Charter Roman"/>
                <a:sym typeface="Charter Roman"/>
              </a:defRPr>
            </a:lvl1pPr>
          </a:lstStyle>
          <a:p>
            <a:r>
              <a:rPr lang="es-PE" dirty="0" err="1" smtClean="0"/>
              <a:t>ColangioResonancia</a:t>
            </a:r>
            <a:r>
              <a:rPr dirty="0" smtClean="0"/>
              <a:t> 2</a:t>
            </a:r>
            <a:r>
              <a:rPr lang="es-PE" dirty="0" smtClean="0"/>
              <a:t>0</a:t>
            </a:r>
            <a:r>
              <a:rPr dirty="0" smtClean="0"/>
              <a:t>/02/24 (</a:t>
            </a:r>
            <a:r>
              <a:rPr lang="es-PE" dirty="0" smtClean="0"/>
              <a:t>TOMONORTE</a:t>
            </a:r>
            <a:r>
              <a:rPr dirty="0" smtClean="0"/>
              <a:t>)</a:t>
            </a:r>
            <a:endParaRPr dirty="0"/>
          </a:p>
        </p:txBody>
      </p:sp>
      <p:sp>
        <p:nvSpPr>
          <p:cNvPr id="13" name="Peso: kg…"/>
          <p:cNvSpPr txBox="1"/>
          <p:nvPr/>
        </p:nvSpPr>
        <p:spPr>
          <a:xfrm>
            <a:off x="1121552" y="8572725"/>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4"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5"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3" name="video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0337" y="2483789"/>
            <a:ext cx="19681481" cy="11232211"/>
          </a:xfrm>
          <a:prstGeom prst="rect">
            <a:avLst/>
          </a:prstGeom>
        </p:spPr>
      </p:pic>
    </p:spTree>
    <p:extLst>
      <p:ext uri="{BB962C8B-B14F-4D97-AF65-F5344CB8AC3E}">
        <p14:creationId xmlns:p14="http://schemas.microsoft.com/office/powerpoint/2010/main" val="3916630986"/>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Ecocardiografía"/>
          <p:cNvSpPr txBox="1"/>
          <p:nvPr/>
        </p:nvSpPr>
        <p:spPr>
          <a:xfrm>
            <a:off x="250547" y="4355407"/>
            <a:ext cx="3527448"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000" b="1" i="1">
                <a:latin typeface="Charter Roman"/>
                <a:ea typeface="Charter Roman"/>
                <a:cs typeface="Charter Roman"/>
                <a:sym typeface="Charter Roman"/>
              </a:defRPr>
            </a:lvl1pPr>
          </a:lstStyle>
          <a:p>
            <a:r>
              <a:rPr dirty="0"/>
              <a:t>    </a:t>
            </a:r>
            <a:r>
              <a:rPr lang="es-PE" dirty="0" err="1" smtClean="0"/>
              <a:t>Colangio</a:t>
            </a:r>
            <a:r>
              <a:rPr lang="es-PE" dirty="0" smtClean="0"/>
              <a:t> </a:t>
            </a:r>
            <a:r>
              <a:rPr lang="es-PE" dirty="0" err="1" smtClean="0"/>
              <a:t>Resonacia</a:t>
            </a:r>
            <a:endParaRPr dirty="0"/>
          </a:p>
        </p:txBody>
      </p:sp>
      <p:grpSp>
        <p:nvGrpSpPr>
          <p:cNvPr id="395" name="Group"/>
          <p:cNvGrpSpPr/>
          <p:nvPr/>
        </p:nvGrpSpPr>
        <p:grpSpPr>
          <a:xfrm>
            <a:off x="573009" y="5416739"/>
            <a:ext cx="2882523" cy="2882522"/>
            <a:chOff x="0" y="0"/>
            <a:chExt cx="2882521" cy="2882521"/>
          </a:xfrm>
        </p:grpSpPr>
        <p:grpSp>
          <p:nvGrpSpPr>
            <p:cNvPr id="393" name="Group"/>
            <p:cNvGrpSpPr/>
            <p:nvPr/>
          </p:nvGrpSpPr>
          <p:grpSpPr>
            <a:xfrm>
              <a:off x="0" y="0"/>
              <a:ext cx="2882522" cy="2882522"/>
              <a:chOff x="0" y="0"/>
              <a:chExt cx="2882521" cy="2882521"/>
            </a:xfrm>
          </p:grpSpPr>
          <p:sp>
            <p:nvSpPr>
              <p:cNvPr id="391"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92"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94"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97" name="ETT 23/02/24 (HNERM)"/>
          <p:cNvSpPr txBox="1"/>
          <p:nvPr/>
        </p:nvSpPr>
        <p:spPr>
          <a:xfrm>
            <a:off x="547859" y="1616639"/>
            <a:ext cx="1185766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29166" indent="-529166">
              <a:spcBef>
                <a:spcPts val="0"/>
              </a:spcBef>
              <a:buSzPct val="125000"/>
              <a:buChar char="•"/>
              <a:defRPr sz="4000" b="1">
                <a:latin typeface="Charter Roman"/>
                <a:ea typeface="Charter Roman"/>
                <a:cs typeface="Charter Roman"/>
                <a:sym typeface="Charter Roman"/>
              </a:defRPr>
            </a:lvl1pPr>
          </a:lstStyle>
          <a:p>
            <a:r>
              <a:rPr lang="es-PE" dirty="0" err="1" smtClean="0"/>
              <a:t>ColangioResonancia</a:t>
            </a:r>
            <a:r>
              <a:rPr dirty="0" smtClean="0"/>
              <a:t> 2</a:t>
            </a:r>
            <a:r>
              <a:rPr lang="es-PE" dirty="0" smtClean="0"/>
              <a:t>0</a:t>
            </a:r>
            <a:r>
              <a:rPr dirty="0" smtClean="0"/>
              <a:t>/02/24 (</a:t>
            </a:r>
            <a:r>
              <a:rPr lang="es-PE" dirty="0" smtClean="0"/>
              <a:t>TOMONORTE</a:t>
            </a:r>
            <a:r>
              <a:rPr dirty="0" smtClean="0"/>
              <a:t>)</a:t>
            </a:r>
            <a:endParaRPr dirty="0"/>
          </a:p>
        </p:txBody>
      </p:sp>
      <p:sp>
        <p:nvSpPr>
          <p:cNvPr id="13" name="Peso: kg…"/>
          <p:cNvSpPr txBox="1"/>
          <p:nvPr/>
        </p:nvSpPr>
        <p:spPr>
          <a:xfrm>
            <a:off x="1121552" y="8572725"/>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4"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5"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3" name="video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84820" y="2334784"/>
            <a:ext cx="19346270" cy="11162550"/>
          </a:xfrm>
          <a:prstGeom prst="rect">
            <a:avLst/>
          </a:prstGeom>
        </p:spPr>
      </p:pic>
    </p:spTree>
    <p:extLst>
      <p:ext uri="{BB962C8B-B14F-4D97-AF65-F5344CB8AC3E}">
        <p14:creationId xmlns:p14="http://schemas.microsoft.com/office/powerpoint/2010/main" val="11959653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ounded Rectangle"/>
          <p:cNvSpPr/>
          <p:nvPr/>
        </p:nvSpPr>
        <p:spPr>
          <a:xfrm flipH="1">
            <a:off x="12993289" y="9484955"/>
            <a:ext cx="11435841" cy="1488117"/>
          </a:xfrm>
          <a:prstGeom prst="roundRect">
            <a:avLst>
              <a:gd name="adj" fmla="val 15699"/>
            </a:avLst>
          </a:prstGeom>
          <a:gradFill>
            <a:gsLst>
              <a:gs pos="0">
                <a:srgbClr val="EBEBEB"/>
              </a:gs>
              <a:gs pos="100000">
                <a:srgbClr val="858585"/>
              </a:gs>
            </a:gsLst>
            <a:lin ang="9900000"/>
          </a:gra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160" name="UCICOR 01"/>
          <p:cNvSpPr txBox="1"/>
          <p:nvPr/>
        </p:nvSpPr>
        <p:spPr>
          <a:xfrm>
            <a:off x="14170135" y="9790863"/>
            <a:ext cx="9082149"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spcBef>
                <a:spcPts val="0"/>
              </a:spcBef>
              <a:defRPr sz="5000" b="1" i="1">
                <a:ln w="12700" cap="flat">
                  <a:solidFill>
                    <a:srgbClr val="000000"/>
                  </a:solidFill>
                  <a:prstDash val="solid"/>
                  <a:miter lim="400000"/>
                </a:ln>
                <a:latin typeface="Charter Roman"/>
                <a:ea typeface="Charter Roman"/>
                <a:cs typeface="Charter Roman"/>
                <a:sym typeface="Charter Roman"/>
              </a:defRPr>
            </a:lvl1pPr>
          </a:lstStyle>
          <a:p>
            <a:r>
              <a:rPr lang="es-PE" dirty="0" smtClean="0"/>
              <a:t>CAMA</a:t>
            </a:r>
            <a:r>
              <a:rPr dirty="0" smtClean="0"/>
              <a:t> </a:t>
            </a:r>
            <a:r>
              <a:rPr lang="es-PE" dirty="0" smtClean="0"/>
              <a:t>202</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Ecocardiografía"/>
          <p:cNvSpPr txBox="1"/>
          <p:nvPr/>
        </p:nvSpPr>
        <p:spPr>
          <a:xfrm>
            <a:off x="250547" y="4355407"/>
            <a:ext cx="3527448"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000" b="1" i="1">
                <a:latin typeface="Charter Roman"/>
                <a:ea typeface="Charter Roman"/>
                <a:cs typeface="Charter Roman"/>
                <a:sym typeface="Charter Roman"/>
              </a:defRPr>
            </a:lvl1pPr>
          </a:lstStyle>
          <a:p>
            <a:r>
              <a:rPr dirty="0"/>
              <a:t>    </a:t>
            </a:r>
            <a:r>
              <a:rPr lang="es-PE" dirty="0" err="1" smtClean="0"/>
              <a:t>Colangio</a:t>
            </a:r>
            <a:r>
              <a:rPr lang="es-PE" dirty="0" smtClean="0"/>
              <a:t> </a:t>
            </a:r>
            <a:r>
              <a:rPr lang="es-PE" dirty="0" err="1" smtClean="0"/>
              <a:t>Resonacia</a:t>
            </a:r>
            <a:endParaRPr dirty="0"/>
          </a:p>
        </p:txBody>
      </p:sp>
      <p:grpSp>
        <p:nvGrpSpPr>
          <p:cNvPr id="395" name="Group"/>
          <p:cNvGrpSpPr/>
          <p:nvPr/>
        </p:nvGrpSpPr>
        <p:grpSpPr>
          <a:xfrm>
            <a:off x="573009" y="5416739"/>
            <a:ext cx="2882523" cy="2882522"/>
            <a:chOff x="0" y="0"/>
            <a:chExt cx="2882521" cy="2882521"/>
          </a:xfrm>
        </p:grpSpPr>
        <p:grpSp>
          <p:nvGrpSpPr>
            <p:cNvPr id="393" name="Group"/>
            <p:cNvGrpSpPr/>
            <p:nvPr/>
          </p:nvGrpSpPr>
          <p:grpSpPr>
            <a:xfrm>
              <a:off x="0" y="0"/>
              <a:ext cx="2882522" cy="2882522"/>
              <a:chOff x="0" y="0"/>
              <a:chExt cx="2882521" cy="2882521"/>
            </a:xfrm>
          </p:grpSpPr>
          <p:sp>
            <p:nvSpPr>
              <p:cNvPr id="391"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92"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94"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396" name="Ventrículo izquierdo con función sistólica levemente sistólica (FEVI 49%)…"/>
          <p:cNvSpPr txBox="1"/>
          <p:nvPr/>
        </p:nvSpPr>
        <p:spPr>
          <a:xfrm>
            <a:off x="5029200" y="4591458"/>
            <a:ext cx="18336160" cy="6258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s-MX" sz="4000" b="1" dirty="0" smtClean="0"/>
              <a:t>CONCLUSIÓN:</a:t>
            </a:r>
            <a:r>
              <a:rPr lang="es-MX" sz="4000" dirty="0"/>
              <a:t/>
            </a:r>
            <a:br>
              <a:rPr lang="es-MX" sz="4000" dirty="0"/>
            </a:br>
            <a:r>
              <a:rPr lang="es-MX" sz="4000" dirty="0" smtClean="0"/>
              <a:t>RESONANCIA </a:t>
            </a:r>
            <a:r>
              <a:rPr lang="es-MX" sz="4000" dirty="0"/>
              <a:t>MAGNÉTICA DE ABDOMEN CON COLANGIORESONANCIA QUE MUESTRA HEPATOMEGALIA. VESICULA BILIAR CON CONTENIDO SUGESTIVO DE SEDIMENTO BILIAR. NO COLELITIASIS NI SIGNOS INFLAMATORIOS. NO COLEDOCOLITIASIS. QUISTE CORTICAL EN RINON IZQUIERDO COMPATIBLE CON CLASIFICACION BOSNIAK I. GANGLIO DE ASPECTO REACTIVO EN EL HILIO HEPATICO. LESION PULMONAR BASAL DERECHA, LA CUAL AMERITA ESTUDIO HISTOLOGICO PARA DESCARTAR LESION NEOFORMATIVA, NO SE DESCARTA ETIOLOGIA INFLAMATORIA. RESTO DE LA EVALUACION DENTRO DE LIMITES NORMALES.</a:t>
            </a:r>
          </a:p>
        </p:txBody>
      </p:sp>
      <p:sp>
        <p:nvSpPr>
          <p:cNvPr id="397" name="ETT 23/02/24 (HNERM)"/>
          <p:cNvSpPr txBox="1"/>
          <p:nvPr/>
        </p:nvSpPr>
        <p:spPr>
          <a:xfrm>
            <a:off x="7476178" y="1968326"/>
            <a:ext cx="1185766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529166" indent="-529166">
              <a:spcBef>
                <a:spcPts val="0"/>
              </a:spcBef>
              <a:buSzPct val="125000"/>
              <a:buChar char="•"/>
              <a:defRPr sz="4000" b="1">
                <a:latin typeface="Charter Roman"/>
                <a:ea typeface="Charter Roman"/>
                <a:cs typeface="Charter Roman"/>
                <a:sym typeface="Charter Roman"/>
              </a:defRPr>
            </a:lvl1pPr>
          </a:lstStyle>
          <a:p>
            <a:r>
              <a:rPr lang="es-PE" dirty="0" err="1" smtClean="0"/>
              <a:t>ColangioResonancia</a:t>
            </a:r>
            <a:r>
              <a:rPr dirty="0" smtClean="0"/>
              <a:t> </a:t>
            </a:r>
            <a:r>
              <a:rPr dirty="0"/>
              <a:t>23/02/24 (HNERM)</a:t>
            </a:r>
          </a:p>
        </p:txBody>
      </p:sp>
      <p:sp>
        <p:nvSpPr>
          <p:cNvPr id="13" name="Peso: kg…"/>
          <p:cNvSpPr txBox="1"/>
          <p:nvPr/>
        </p:nvSpPr>
        <p:spPr>
          <a:xfrm>
            <a:off x="1121552" y="8572725"/>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4"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5"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spTree>
    <p:extLst>
      <p:ext uri="{BB962C8B-B14F-4D97-AF65-F5344CB8AC3E}">
        <p14:creationId xmlns:p14="http://schemas.microsoft.com/office/powerpoint/2010/main" val="35883202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Rounded Rectangle"/>
          <p:cNvSpPr/>
          <p:nvPr/>
        </p:nvSpPr>
        <p:spPr>
          <a:xfrm flipH="1">
            <a:off x="12993289" y="9484955"/>
            <a:ext cx="11435841" cy="1488117"/>
          </a:xfrm>
          <a:prstGeom prst="roundRect">
            <a:avLst>
              <a:gd name="adj" fmla="val 15699"/>
            </a:avLst>
          </a:prstGeom>
          <a:gradFill>
            <a:gsLst>
              <a:gs pos="0">
                <a:srgbClr val="EBEBEB"/>
              </a:gs>
              <a:gs pos="100000">
                <a:srgbClr val="858585"/>
              </a:gs>
            </a:gsLst>
            <a:lin ang="9900000"/>
          </a:gra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417" name="UCICOR 02"/>
          <p:cNvSpPr txBox="1"/>
          <p:nvPr/>
        </p:nvSpPr>
        <p:spPr>
          <a:xfrm>
            <a:off x="14170135" y="9790863"/>
            <a:ext cx="9082149" cy="87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spcBef>
                <a:spcPts val="0"/>
              </a:spcBef>
              <a:defRPr sz="5000" b="1" i="1">
                <a:ln w="12700" cap="flat">
                  <a:solidFill>
                    <a:srgbClr val="000000"/>
                  </a:solidFill>
                  <a:prstDash val="solid"/>
                  <a:miter lim="400000"/>
                </a:ln>
                <a:latin typeface="Charter Roman"/>
                <a:ea typeface="Charter Roman"/>
                <a:cs typeface="Charter Roman"/>
                <a:sym typeface="Charter Roman"/>
              </a:defRPr>
            </a:lvl1pPr>
          </a:lstStyle>
          <a:p>
            <a:r>
              <a:rPr lang="es-PE" dirty="0" smtClean="0"/>
              <a:t>MEDICINA</a:t>
            </a:r>
            <a:r>
              <a:rPr dirty="0" smtClean="0"/>
              <a:t> </a:t>
            </a:r>
            <a:r>
              <a:rPr lang="es-PE" dirty="0" smtClean="0"/>
              <a:t>208</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p:cNvGrpSpPr/>
          <p:nvPr/>
        </p:nvGrpSpPr>
        <p:grpSpPr>
          <a:xfrm>
            <a:off x="1176773" y="4590157"/>
            <a:ext cx="4535686" cy="4535686"/>
            <a:chOff x="0" y="0"/>
            <a:chExt cx="4535684" cy="4535684"/>
          </a:xfrm>
        </p:grpSpPr>
        <p:grpSp>
          <p:nvGrpSpPr>
            <p:cNvPr id="164" name="Group"/>
            <p:cNvGrpSpPr/>
            <p:nvPr/>
          </p:nvGrpSpPr>
          <p:grpSpPr>
            <a:xfrm>
              <a:off x="0" y="0"/>
              <a:ext cx="4535684" cy="4535684"/>
              <a:chOff x="0" y="0"/>
              <a:chExt cx="4535683" cy="4535683"/>
            </a:xfrm>
          </p:grpSpPr>
          <p:sp>
            <p:nvSpPr>
              <p:cNvPr id="162" name="Circle"/>
              <p:cNvSpPr/>
              <p:nvPr/>
            </p:nvSpPr>
            <p:spPr>
              <a:xfrm>
                <a:off x="0" y="0"/>
                <a:ext cx="4535684" cy="4535684"/>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163" name="Face Mask"/>
              <p:cNvSpPr/>
              <p:nvPr/>
            </p:nvSpPr>
            <p:spPr>
              <a:xfrm>
                <a:off x="1112196" y="909080"/>
                <a:ext cx="2311292" cy="2717524"/>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165" name="01"/>
            <p:cNvSpPr txBox="1"/>
            <p:nvPr/>
          </p:nvSpPr>
          <p:spPr>
            <a:xfrm>
              <a:off x="1696383" y="997415"/>
              <a:ext cx="1045700" cy="8925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4000" b="1" i="1">
                  <a:solidFill>
                    <a:srgbClr val="FFFFFF"/>
                  </a:solidFill>
                  <a:latin typeface="Charter Roman"/>
                  <a:ea typeface="Charter Roman"/>
                  <a:cs typeface="Charter Roman"/>
                  <a:sym typeface="Charter Roman"/>
                </a:defRPr>
              </a:lvl1pPr>
            </a:lstStyle>
            <a:p>
              <a:r>
                <a:rPr lang="es-PE" dirty="0" smtClean="0"/>
                <a:t>202</a:t>
              </a:r>
              <a:endParaRPr dirty="0"/>
            </a:p>
          </p:txBody>
        </p:sp>
      </p:grpSp>
      <p:sp>
        <p:nvSpPr>
          <p:cNvPr id="167"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sp>
        <p:nvSpPr>
          <p:cNvPr id="168" name="Freeform 77"/>
          <p:cNvSpPr/>
          <p:nvPr/>
        </p:nvSpPr>
        <p:spPr>
          <a:xfrm>
            <a:off x="9628600" y="2104271"/>
            <a:ext cx="557339" cy="902347"/>
          </a:xfrm>
          <a:custGeom>
            <a:avLst/>
            <a:gdLst/>
            <a:ahLst/>
            <a:cxnLst>
              <a:cxn ang="0">
                <a:pos x="wd2" y="hd2"/>
              </a:cxn>
              <a:cxn ang="5400000">
                <a:pos x="wd2" y="hd2"/>
              </a:cxn>
              <a:cxn ang="10800000">
                <a:pos x="wd2" y="hd2"/>
              </a:cxn>
              <a:cxn ang="16200000">
                <a:pos x="wd2" y="hd2"/>
              </a:cxn>
            </a:cxnLst>
            <a:rect l="0" t="0" r="r" b="b"/>
            <a:pathLst>
              <a:path w="21600" h="21600" extrusionOk="0">
                <a:moveTo>
                  <a:pt x="14543" y="6898"/>
                </a:moveTo>
                <a:cubicBezTo>
                  <a:pt x="14543" y="7525"/>
                  <a:pt x="14222" y="8083"/>
                  <a:pt x="13473" y="8570"/>
                </a:cubicBezTo>
                <a:cubicBezTo>
                  <a:pt x="12832" y="8988"/>
                  <a:pt x="11976" y="9267"/>
                  <a:pt x="11014" y="9267"/>
                </a:cubicBezTo>
                <a:cubicBezTo>
                  <a:pt x="10265" y="9267"/>
                  <a:pt x="9517" y="9128"/>
                  <a:pt x="8982" y="8849"/>
                </a:cubicBezTo>
                <a:cubicBezTo>
                  <a:pt x="8127" y="9337"/>
                  <a:pt x="7485" y="9964"/>
                  <a:pt x="6844" y="10591"/>
                </a:cubicBezTo>
                <a:cubicBezTo>
                  <a:pt x="3743" y="13587"/>
                  <a:pt x="2566" y="17001"/>
                  <a:pt x="3101" y="20903"/>
                </a:cubicBezTo>
                <a:cubicBezTo>
                  <a:pt x="3101" y="21112"/>
                  <a:pt x="2994" y="21252"/>
                  <a:pt x="2887" y="21391"/>
                </a:cubicBezTo>
                <a:cubicBezTo>
                  <a:pt x="2673" y="21530"/>
                  <a:pt x="2459" y="21600"/>
                  <a:pt x="2246" y="21600"/>
                </a:cubicBezTo>
                <a:cubicBezTo>
                  <a:pt x="2139" y="21600"/>
                  <a:pt x="2139" y="21600"/>
                  <a:pt x="2139" y="21600"/>
                </a:cubicBezTo>
                <a:cubicBezTo>
                  <a:pt x="1925" y="21600"/>
                  <a:pt x="1711" y="21530"/>
                  <a:pt x="1497" y="21461"/>
                </a:cubicBezTo>
                <a:cubicBezTo>
                  <a:pt x="1283" y="21321"/>
                  <a:pt x="1176" y="21182"/>
                  <a:pt x="1176" y="21043"/>
                </a:cubicBezTo>
                <a:cubicBezTo>
                  <a:pt x="962" y="19997"/>
                  <a:pt x="962" y="19022"/>
                  <a:pt x="1069" y="18046"/>
                </a:cubicBezTo>
                <a:cubicBezTo>
                  <a:pt x="1176" y="17071"/>
                  <a:pt x="1390" y="16235"/>
                  <a:pt x="1604" y="15468"/>
                </a:cubicBezTo>
                <a:cubicBezTo>
                  <a:pt x="1925" y="14702"/>
                  <a:pt x="2246" y="13935"/>
                  <a:pt x="2673" y="13239"/>
                </a:cubicBezTo>
                <a:cubicBezTo>
                  <a:pt x="3101" y="12472"/>
                  <a:pt x="3529" y="11845"/>
                  <a:pt x="3956" y="11357"/>
                </a:cubicBezTo>
                <a:cubicBezTo>
                  <a:pt x="4384" y="10800"/>
                  <a:pt x="4812" y="10312"/>
                  <a:pt x="5240" y="9825"/>
                </a:cubicBezTo>
                <a:cubicBezTo>
                  <a:pt x="5988" y="9128"/>
                  <a:pt x="6844" y="8431"/>
                  <a:pt x="7699" y="7874"/>
                </a:cubicBezTo>
                <a:cubicBezTo>
                  <a:pt x="7485" y="7595"/>
                  <a:pt x="7378" y="7246"/>
                  <a:pt x="7378" y="6898"/>
                </a:cubicBezTo>
                <a:cubicBezTo>
                  <a:pt x="7378" y="6271"/>
                  <a:pt x="7806" y="5714"/>
                  <a:pt x="8448" y="5295"/>
                </a:cubicBezTo>
                <a:cubicBezTo>
                  <a:pt x="9196" y="4808"/>
                  <a:pt x="10051" y="4599"/>
                  <a:pt x="11014" y="4599"/>
                </a:cubicBezTo>
                <a:cubicBezTo>
                  <a:pt x="11976" y="4599"/>
                  <a:pt x="12832" y="4808"/>
                  <a:pt x="13473" y="5295"/>
                </a:cubicBezTo>
                <a:cubicBezTo>
                  <a:pt x="14222" y="5714"/>
                  <a:pt x="14543" y="6271"/>
                  <a:pt x="14543" y="6898"/>
                </a:cubicBezTo>
                <a:close/>
                <a:moveTo>
                  <a:pt x="21600" y="7037"/>
                </a:moveTo>
                <a:cubicBezTo>
                  <a:pt x="21600" y="8292"/>
                  <a:pt x="21065" y="9476"/>
                  <a:pt x="20210" y="10591"/>
                </a:cubicBezTo>
                <a:cubicBezTo>
                  <a:pt x="19248" y="11636"/>
                  <a:pt x="17857" y="12472"/>
                  <a:pt x="16253" y="13099"/>
                </a:cubicBezTo>
                <a:cubicBezTo>
                  <a:pt x="14543" y="13726"/>
                  <a:pt x="12725" y="14075"/>
                  <a:pt x="10800" y="14075"/>
                </a:cubicBezTo>
                <a:cubicBezTo>
                  <a:pt x="10051" y="14075"/>
                  <a:pt x="9196" y="14005"/>
                  <a:pt x="8448" y="13866"/>
                </a:cubicBezTo>
                <a:cubicBezTo>
                  <a:pt x="8127" y="13866"/>
                  <a:pt x="7913" y="13726"/>
                  <a:pt x="7806" y="13587"/>
                </a:cubicBezTo>
                <a:cubicBezTo>
                  <a:pt x="7699" y="13448"/>
                  <a:pt x="7592" y="13308"/>
                  <a:pt x="7699" y="13099"/>
                </a:cubicBezTo>
                <a:cubicBezTo>
                  <a:pt x="7699" y="12960"/>
                  <a:pt x="7913" y="12821"/>
                  <a:pt x="8127" y="12751"/>
                </a:cubicBezTo>
                <a:cubicBezTo>
                  <a:pt x="8341" y="12681"/>
                  <a:pt x="8554" y="12612"/>
                  <a:pt x="8875" y="12681"/>
                </a:cubicBezTo>
                <a:cubicBezTo>
                  <a:pt x="9410" y="12751"/>
                  <a:pt x="10158" y="12821"/>
                  <a:pt x="10800" y="12821"/>
                </a:cubicBezTo>
                <a:cubicBezTo>
                  <a:pt x="11976" y="12821"/>
                  <a:pt x="13152" y="12681"/>
                  <a:pt x="14222" y="12333"/>
                </a:cubicBezTo>
                <a:cubicBezTo>
                  <a:pt x="15398" y="12054"/>
                  <a:pt x="16253" y="11636"/>
                  <a:pt x="17109" y="11148"/>
                </a:cubicBezTo>
                <a:cubicBezTo>
                  <a:pt x="17857" y="10591"/>
                  <a:pt x="18499" y="10034"/>
                  <a:pt x="18927" y="9267"/>
                </a:cubicBezTo>
                <a:cubicBezTo>
                  <a:pt x="19461" y="8570"/>
                  <a:pt x="19675" y="7804"/>
                  <a:pt x="19675" y="7037"/>
                </a:cubicBezTo>
                <a:cubicBezTo>
                  <a:pt x="19675" y="6271"/>
                  <a:pt x="19461" y="5505"/>
                  <a:pt x="18927" y="4808"/>
                </a:cubicBezTo>
                <a:cubicBezTo>
                  <a:pt x="18499" y="4111"/>
                  <a:pt x="17857" y="3484"/>
                  <a:pt x="17109" y="2996"/>
                </a:cubicBezTo>
                <a:cubicBezTo>
                  <a:pt x="16253" y="2439"/>
                  <a:pt x="15398" y="2021"/>
                  <a:pt x="14222" y="1742"/>
                </a:cubicBezTo>
                <a:cubicBezTo>
                  <a:pt x="13152" y="1463"/>
                  <a:pt x="11976" y="1254"/>
                  <a:pt x="10800" y="1254"/>
                </a:cubicBezTo>
                <a:cubicBezTo>
                  <a:pt x="9624" y="1254"/>
                  <a:pt x="8448" y="1463"/>
                  <a:pt x="7378" y="1742"/>
                </a:cubicBezTo>
                <a:cubicBezTo>
                  <a:pt x="6309" y="2021"/>
                  <a:pt x="5347" y="2439"/>
                  <a:pt x="4598" y="2996"/>
                </a:cubicBezTo>
                <a:cubicBezTo>
                  <a:pt x="3743" y="3484"/>
                  <a:pt x="3101" y="4111"/>
                  <a:pt x="2673" y="4808"/>
                </a:cubicBezTo>
                <a:cubicBezTo>
                  <a:pt x="2246" y="5505"/>
                  <a:pt x="1925" y="6271"/>
                  <a:pt x="1925" y="7037"/>
                </a:cubicBezTo>
                <a:cubicBezTo>
                  <a:pt x="1925" y="7943"/>
                  <a:pt x="2246" y="8849"/>
                  <a:pt x="2887" y="9685"/>
                </a:cubicBezTo>
                <a:cubicBezTo>
                  <a:pt x="3101" y="9825"/>
                  <a:pt x="3101" y="9964"/>
                  <a:pt x="2994" y="10173"/>
                </a:cubicBezTo>
                <a:cubicBezTo>
                  <a:pt x="2887" y="10312"/>
                  <a:pt x="2780" y="10452"/>
                  <a:pt x="2566" y="10521"/>
                </a:cubicBezTo>
                <a:cubicBezTo>
                  <a:pt x="2246" y="10591"/>
                  <a:pt x="2032" y="10591"/>
                  <a:pt x="1818" y="10521"/>
                </a:cubicBezTo>
                <a:cubicBezTo>
                  <a:pt x="1497" y="10521"/>
                  <a:pt x="1390" y="10382"/>
                  <a:pt x="1283" y="10243"/>
                </a:cubicBezTo>
                <a:cubicBezTo>
                  <a:pt x="428" y="9267"/>
                  <a:pt x="0" y="8152"/>
                  <a:pt x="0" y="7037"/>
                </a:cubicBezTo>
                <a:cubicBezTo>
                  <a:pt x="0" y="6062"/>
                  <a:pt x="321" y="5156"/>
                  <a:pt x="962" y="4320"/>
                </a:cubicBezTo>
                <a:cubicBezTo>
                  <a:pt x="1497" y="3414"/>
                  <a:pt x="2246" y="2717"/>
                  <a:pt x="3208" y="2090"/>
                </a:cubicBezTo>
                <a:cubicBezTo>
                  <a:pt x="4170" y="1463"/>
                  <a:pt x="5347" y="975"/>
                  <a:pt x="6630" y="557"/>
                </a:cubicBezTo>
                <a:cubicBezTo>
                  <a:pt x="8020" y="209"/>
                  <a:pt x="9410" y="0"/>
                  <a:pt x="10800" y="0"/>
                </a:cubicBezTo>
                <a:cubicBezTo>
                  <a:pt x="12725" y="0"/>
                  <a:pt x="14543" y="348"/>
                  <a:pt x="16253" y="975"/>
                </a:cubicBezTo>
                <a:cubicBezTo>
                  <a:pt x="17857" y="1603"/>
                  <a:pt x="19248" y="2439"/>
                  <a:pt x="20210" y="3554"/>
                </a:cubicBezTo>
                <a:cubicBezTo>
                  <a:pt x="21065" y="4599"/>
                  <a:pt x="21600" y="5783"/>
                  <a:pt x="21600" y="7037"/>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
        <p:nvSpPr>
          <p:cNvPr id="169" name="Freeform 121"/>
          <p:cNvSpPr/>
          <p:nvPr/>
        </p:nvSpPr>
        <p:spPr>
          <a:xfrm>
            <a:off x="6534773" y="5862656"/>
            <a:ext cx="1800136" cy="1990688"/>
          </a:xfrm>
          <a:custGeom>
            <a:avLst/>
            <a:gdLst/>
            <a:ahLst/>
            <a:cxnLst>
              <a:cxn ang="0">
                <a:pos x="wd2" y="hd2"/>
              </a:cxn>
              <a:cxn ang="5400000">
                <a:pos x="wd2" y="hd2"/>
              </a:cxn>
              <a:cxn ang="10800000">
                <a:pos x="wd2" y="hd2"/>
              </a:cxn>
              <a:cxn ang="16200000">
                <a:pos x="wd2" y="hd2"/>
              </a:cxn>
            </a:cxnLst>
            <a:rect l="0" t="0" r="r" b="b"/>
            <a:pathLst>
              <a:path w="21600" h="21600" extrusionOk="0">
                <a:moveTo>
                  <a:pt x="5931" y="17117"/>
                </a:moveTo>
                <a:cubicBezTo>
                  <a:pt x="5931" y="17362"/>
                  <a:pt x="5843" y="17525"/>
                  <a:pt x="5577" y="17769"/>
                </a:cubicBezTo>
                <a:cubicBezTo>
                  <a:pt x="5400" y="17932"/>
                  <a:pt x="5223" y="18014"/>
                  <a:pt x="4957" y="18014"/>
                </a:cubicBezTo>
                <a:cubicBezTo>
                  <a:pt x="4692" y="18014"/>
                  <a:pt x="4426" y="17932"/>
                  <a:pt x="4249" y="17769"/>
                </a:cubicBezTo>
                <a:cubicBezTo>
                  <a:pt x="4072" y="17525"/>
                  <a:pt x="3984" y="17362"/>
                  <a:pt x="3984" y="17117"/>
                </a:cubicBezTo>
                <a:cubicBezTo>
                  <a:pt x="3984" y="16872"/>
                  <a:pt x="4072" y="16628"/>
                  <a:pt x="4249" y="16465"/>
                </a:cubicBezTo>
                <a:cubicBezTo>
                  <a:pt x="4426" y="16302"/>
                  <a:pt x="4692" y="16220"/>
                  <a:pt x="4957" y="16220"/>
                </a:cubicBezTo>
                <a:cubicBezTo>
                  <a:pt x="5223" y="16220"/>
                  <a:pt x="5400" y="16302"/>
                  <a:pt x="5577" y="16465"/>
                </a:cubicBezTo>
                <a:cubicBezTo>
                  <a:pt x="5843" y="16628"/>
                  <a:pt x="5931" y="16872"/>
                  <a:pt x="5931" y="17117"/>
                </a:cubicBezTo>
                <a:close/>
                <a:moveTo>
                  <a:pt x="21600" y="17932"/>
                </a:moveTo>
                <a:cubicBezTo>
                  <a:pt x="21600" y="19073"/>
                  <a:pt x="21157" y="19970"/>
                  <a:pt x="20449" y="20622"/>
                </a:cubicBezTo>
                <a:cubicBezTo>
                  <a:pt x="19741" y="21274"/>
                  <a:pt x="18679" y="21600"/>
                  <a:pt x="17528" y="21600"/>
                </a:cubicBezTo>
                <a:cubicBezTo>
                  <a:pt x="4161" y="21600"/>
                  <a:pt x="4161" y="21600"/>
                  <a:pt x="4161" y="21600"/>
                </a:cubicBezTo>
                <a:cubicBezTo>
                  <a:pt x="2921" y="21600"/>
                  <a:pt x="1859" y="21274"/>
                  <a:pt x="1151" y="20622"/>
                </a:cubicBezTo>
                <a:cubicBezTo>
                  <a:pt x="443" y="19970"/>
                  <a:pt x="0" y="19073"/>
                  <a:pt x="0" y="17932"/>
                </a:cubicBezTo>
                <a:cubicBezTo>
                  <a:pt x="0" y="17362"/>
                  <a:pt x="89" y="16709"/>
                  <a:pt x="89" y="16139"/>
                </a:cubicBezTo>
                <a:cubicBezTo>
                  <a:pt x="177" y="15568"/>
                  <a:pt x="266" y="14916"/>
                  <a:pt x="443" y="14183"/>
                </a:cubicBezTo>
                <a:cubicBezTo>
                  <a:pt x="708" y="13449"/>
                  <a:pt x="885" y="12878"/>
                  <a:pt x="1239" y="12308"/>
                </a:cubicBezTo>
                <a:cubicBezTo>
                  <a:pt x="1505" y="11737"/>
                  <a:pt x="1948" y="11248"/>
                  <a:pt x="2479" y="10841"/>
                </a:cubicBezTo>
                <a:cubicBezTo>
                  <a:pt x="3010" y="10433"/>
                  <a:pt x="3630" y="10189"/>
                  <a:pt x="4249" y="10026"/>
                </a:cubicBezTo>
                <a:cubicBezTo>
                  <a:pt x="4072" y="10515"/>
                  <a:pt x="3984" y="11085"/>
                  <a:pt x="3984" y="11737"/>
                </a:cubicBezTo>
                <a:cubicBezTo>
                  <a:pt x="3984" y="14590"/>
                  <a:pt x="3984" y="14590"/>
                  <a:pt x="3984" y="14590"/>
                </a:cubicBezTo>
                <a:cubicBezTo>
                  <a:pt x="3364" y="14753"/>
                  <a:pt x="2921" y="15079"/>
                  <a:pt x="2567" y="15568"/>
                </a:cubicBezTo>
                <a:cubicBezTo>
                  <a:pt x="2213" y="15976"/>
                  <a:pt x="2036" y="16546"/>
                  <a:pt x="2036" y="17117"/>
                </a:cubicBezTo>
                <a:cubicBezTo>
                  <a:pt x="2036" y="17851"/>
                  <a:pt x="2302" y="18503"/>
                  <a:pt x="2833" y="18992"/>
                </a:cubicBezTo>
                <a:cubicBezTo>
                  <a:pt x="3452" y="19562"/>
                  <a:pt x="4072" y="19807"/>
                  <a:pt x="4957" y="19807"/>
                </a:cubicBezTo>
                <a:cubicBezTo>
                  <a:pt x="5754" y="19807"/>
                  <a:pt x="6462" y="19562"/>
                  <a:pt x="6993" y="18992"/>
                </a:cubicBezTo>
                <a:cubicBezTo>
                  <a:pt x="7613" y="18503"/>
                  <a:pt x="7879" y="17851"/>
                  <a:pt x="7879" y="17117"/>
                </a:cubicBezTo>
                <a:cubicBezTo>
                  <a:pt x="7879" y="16546"/>
                  <a:pt x="7702" y="15976"/>
                  <a:pt x="7348" y="15568"/>
                </a:cubicBezTo>
                <a:cubicBezTo>
                  <a:pt x="6993" y="15079"/>
                  <a:pt x="6462" y="14753"/>
                  <a:pt x="5931" y="14590"/>
                </a:cubicBezTo>
                <a:cubicBezTo>
                  <a:pt x="5931" y="11737"/>
                  <a:pt x="5931" y="11737"/>
                  <a:pt x="5931" y="11737"/>
                </a:cubicBezTo>
                <a:cubicBezTo>
                  <a:pt x="5931" y="11085"/>
                  <a:pt x="6020" y="10678"/>
                  <a:pt x="6285" y="10352"/>
                </a:cubicBezTo>
                <a:cubicBezTo>
                  <a:pt x="7613" y="11330"/>
                  <a:pt x="9118" y="11819"/>
                  <a:pt x="10800" y="11819"/>
                </a:cubicBezTo>
                <a:cubicBezTo>
                  <a:pt x="12482" y="11819"/>
                  <a:pt x="13987" y="11330"/>
                  <a:pt x="15315" y="10352"/>
                </a:cubicBezTo>
                <a:cubicBezTo>
                  <a:pt x="15580" y="10678"/>
                  <a:pt x="15669" y="11085"/>
                  <a:pt x="15669" y="11737"/>
                </a:cubicBezTo>
                <a:cubicBezTo>
                  <a:pt x="15669" y="12634"/>
                  <a:pt x="15669" y="12634"/>
                  <a:pt x="15669" y="12634"/>
                </a:cubicBezTo>
                <a:cubicBezTo>
                  <a:pt x="14607" y="12634"/>
                  <a:pt x="13721" y="12960"/>
                  <a:pt x="12925" y="13694"/>
                </a:cubicBezTo>
                <a:cubicBezTo>
                  <a:pt x="12128" y="14346"/>
                  <a:pt x="11774" y="15242"/>
                  <a:pt x="11774" y="16220"/>
                </a:cubicBezTo>
                <a:cubicBezTo>
                  <a:pt x="11774" y="17443"/>
                  <a:pt x="11774" y="17443"/>
                  <a:pt x="11774" y="17443"/>
                </a:cubicBezTo>
                <a:cubicBezTo>
                  <a:pt x="11420" y="17769"/>
                  <a:pt x="11331" y="18095"/>
                  <a:pt x="11331" y="18421"/>
                </a:cubicBezTo>
                <a:cubicBezTo>
                  <a:pt x="11331" y="18829"/>
                  <a:pt x="11420" y="19155"/>
                  <a:pt x="11685" y="19399"/>
                </a:cubicBezTo>
                <a:cubicBezTo>
                  <a:pt x="12039" y="19644"/>
                  <a:pt x="12393" y="19807"/>
                  <a:pt x="12748" y="19807"/>
                </a:cubicBezTo>
                <a:cubicBezTo>
                  <a:pt x="13190" y="19807"/>
                  <a:pt x="13544" y="19644"/>
                  <a:pt x="13810" y="19399"/>
                </a:cubicBezTo>
                <a:cubicBezTo>
                  <a:pt x="14075" y="19155"/>
                  <a:pt x="14252" y="18829"/>
                  <a:pt x="14252" y="18421"/>
                </a:cubicBezTo>
                <a:cubicBezTo>
                  <a:pt x="14252" y="18095"/>
                  <a:pt x="14075" y="17769"/>
                  <a:pt x="13721" y="17443"/>
                </a:cubicBezTo>
                <a:cubicBezTo>
                  <a:pt x="13721" y="16220"/>
                  <a:pt x="13721" y="16220"/>
                  <a:pt x="13721" y="16220"/>
                </a:cubicBezTo>
                <a:cubicBezTo>
                  <a:pt x="13721" y="15731"/>
                  <a:pt x="13898" y="15324"/>
                  <a:pt x="14341" y="14916"/>
                </a:cubicBezTo>
                <a:cubicBezTo>
                  <a:pt x="14695" y="14590"/>
                  <a:pt x="15138" y="14427"/>
                  <a:pt x="15669" y="14427"/>
                </a:cubicBezTo>
                <a:cubicBezTo>
                  <a:pt x="16200" y="14427"/>
                  <a:pt x="16731" y="14590"/>
                  <a:pt x="17085" y="14916"/>
                </a:cubicBezTo>
                <a:cubicBezTo>
                  <a:pt x="17439" y="15324"/>
                  <a:pt x="17616" y="15731"/>
                  <a:pt x="17616" y="16220"/>
                </a:cubicBezTo>
                <a:cubicBezTo>
                  <a:pt x="17616" y="17443"/>
                  <a:pt x="17616" y="17443"/>
                  <a:pt x="17616" y="17443"/>
                </a:cubicBezTo>
                <a:cubicBezTo>
                  <a:pt x="17351" y="17769"/>
                  <a:pt x="17174" y="18095"/>
                  <a:pt x="17174" y="18421"/>
                </a:cubicBezTo>
                <a:cubicBezTo>
                  <a:pt x="17174" y="18829"/>
                  <a:pt x="17351" y="19155"/>
                  <a:pt x="17616" y="19399"/>
                </a:cubicBezTo>
                <a:cubicBezTo>
                  <a:pt x="17882" y="19644"/>
                  <a:pt x="18236" y="19807"/>
                  <a:pt x="18679" y="19807"/>
                </a:cubicBezTo>
                <a:cubicBezTo>
                  <a:pt x="19033" y="19807"/>
                  <a:pt x="19387" y="19644"/>
                  <a:pt x="19652" y="19399"/>
                </a:cubicBezTo>
                <a:cubicBezTo>
                  <a:pt x="19918" y="19155"/>
                  <a:pt x="20095" y="18829"/>
                  <a:pt x="20095" y="18421"/>
                </a:cubicBezTo>
                <a:cubicBezTo>
                  <a:pt x="20095" y="18095"/>
                  <a:pt x="19918" y="17769"/>
                  <a:pt x="19652" y="17443"/>
                </a:cubicBezTo>
                <a:cubicBezTo>
                  <a:pt x="19652" y="16220"/>
                  <a:pt x="19652" y="16220"/>
                  <a:pt x="19652" y="16220"/>
                </a:cubicBezTo>
                <a:cubicBezTo>
                  <a:pt x="19652" y="15568"/>
                  <a:pt x="19475" y="14998"/>
                  <a:pt x="19121" y="14427"/>
                </a:cubicBezTo>
                <a:cubicBezTo>
                  <a:pt x="18767" y="13857"/>
                  <a:pt x="18236" y="13449"/>
                  <a:pt x="17616" y="13123"/>
                </a:cubicBezTo>
                <a:cubicBezTo>
                  <a:pt x="17616" y="12960"/>
                  <a:pt x="17616" y="12797"/>
                  <a:pt x="17705" y="12471"/>
                </a:cubicBezTo>
                <a:cubicBezTo>
                  <a:pt x="17705" y="12226"/>
                  <a:pt x="17705" y="11982"/>
                  <a:pt x="17705" y="11819"/>
                </a:cubicBezTo>
                <a:cubicBezTo>
                  <a:pt x="17616" y="11656"/>
                  <a:pt x="17616" y="11493"/>
                  <a:pt x="17616" y="11248"/>
                </a:cubicBezTo>
                <a:cubicBezTo>
                  <a:pt x="17616" y="11004"/>
                  <a:pt x="17528" y="10759"/>
                  <a:pt x="17528" y="10596"/>
                </a:cubicBezTo>
                <a:cubicBezTo>
                  <a:pt x="17439" y="10352"/>
                  <a:pt x="17439" y="10189"/>
                  <a:pt x="17351" y="10026"/>
                </a:cubicBezTo>
                <a:cubicBezTo>
                  <a:pt x="17970" y="10189"/>
                  <a:pt x="18590" y="10433"/>
                  <a:pt x="19121" y="10841"/>
                </a:cubicBezTo>
                <a:cubicBezTo>
                  <a:pt x="19652" y="11248"/>
                  <a:pt x="20095" y="11737"/>
                  <a:pt x="20361" y="12308"/>
                </a:cubicBezTo>
                <a:cubicBezTo>
                  <a:pt x="20715" y="12878"/>
                  <a:pt x="20892" y="13449"/>
                  <a:pt x="21157" y="14183"/>
                </a:cubicBezTo>
                <a:cubicBezTo>
                  <a:pt x="21334" y="14916"/>
                  <a:pt x="21423" y="15568"/>
                  <a:pt x="21511" y="16139"/>
                </a:cubicBezTo>
                <a:cubicBezTo>
                  <a:pt x="21511" y="16709"/>
                  <a:pt x="21600" y="17362"/>
                  <a:pt x="21600" y="17932"/>
                </a:cubicBezTo>
                <a:close/>
                <a:moveTo>
                  <a:pt x="16643" y="5380"/>
                </a:moveTo>
                <a:cubicBezTo>
                  <a:pt x="16643" y="6847"/>
                  <a:pt x="16111" y="8151"/>
                  <a:pt x="14961" y="9211"/>
                </a:cubicBezTo>
                <a:cubicBezTo>
                  <a:pt x="13810" y="10270"/>
                  <a:pt x="12393" y="10759"/>
                  <a:pt x="10800" y="10759"/>
                </a:cubicBezTo>
                <a:cubicBezTo>
                  <a:pt x="9207" y="10759"/>
                  <a:pt x="7790" y="10270"/>
                  <a:pt x="6639" y="9211"/>
                </a:cubicBezTo>
                <a:cubicBezTo>
                  <a:pt x="5489" y="8151"/>
                  <a:pt x="4957" y="6847"/>
                  <a:pt x="4957" y="5380"/>
                </a:cubicBezTo>
                <a:cubicBezTo>
                  <a:pt x="4957" y="3912"/>
                  <a:pt x="5489" y="2608"/>
                  <a:pt x="6639" y="1549"/>
                </a:cubicBezTo>
                <a:cubicBezTo>
                  <a:pt x="7790" y="489"/>
                  <a:pt x="9207" y="0"/>
                  <a:pt x="10800" y="0"/>
                </a:cubicBezTo>
                <a:cubicBezTo>
                  <a:pt x="12393" y="0"/>
                  <a:pt x="13810" y="489"/>
                  <a:pt x="14961" y="1549"/>
                </a:cubicBezTo>
                <a:cubicBezTo>
                  <a:pt x="16111" y="2608"/>
                  <a:pt x="16643" y="3912"/>
                  <a:pt x="16643" y="5380"/>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
        <p:nvSpPr>
          <p:cNvPr id="170" name="Freeform 77"/>
          <p:cNvSpPr/>
          <p:nvPr/>
        </p:nvSpPr>
        <p:spPr>
          <a:xfrm>
            <a:off x="9628601" y="3980040"/>
            <a:ext cx="557339" cy="902346"/>
          </a:xfrm>
          <a:custGeom>
            <a:avLst/>
            <a:gdLst/>
            <a:ahLst/>
            <a:cxnLst>
              <a:cxn ang="0">
                <a:pos x="wd2" y="hd2"/>
              </a:cxn>
              <a:cxn ang="5400000">
                <a:pos x="wd2" y="hd2"/>
              </a:cxn>
              <a:cxn ang="10800000">
                <a:pos x="wd2" y="hd2"/>
              </a:cxn>
              <a:cxn ang="16200000">
                <a:pos x="wd2" y="hd2"/>
              </a:cxn>
            </a:cxnLst>
            <a:rect l="0" t="0" r="r" b="b"/>
            <a:pathLst>
              <a:path w="21600" h="21600" extrusionOk="0">
                <a:moveTo>
                  <a:pt x="14543" y="6898"/>
                </a:moveTo>
                <a:cubicBezTo>
                  <a:pt x="14543" y="7525"/>
                  <a:pt x="14222" y="8083"/>
                  <a:pt x="13473" y="8570"/>
                </a:cubicBezTo>
                <a:cubicBezTo>
                  <a:pt x="12832" y="8988"/>
                  <a:pt x="11976" y="9267"/>
                  <a:pt x="11014" y="9267"/>
                </a:cubicBezTo>
                <a:cubicBezTo>
                  <a:pt x="10265" y="9267"/>
                  <a:pt x="9517" y="9128"/>
                  <a:pt x="8982" y="8849"/>
                </a:cubicBezTo>
                <a:cubicBezTo>
                  <a:pt x="8127" y="9337"/>
                  <a:pt x="7485" y="9964"/>
                  <a:pt x="6844" y="10591"/>
                </a:cubicBezTo>
                <a:cubicBezTo>
                  <a:pt x="3743" y="13587"/>
                  <a:pt x="2566" y="17001"/>
                  <a:pt x="3101" y="20903"/>
                </a:cubicBezTo>
                <a:cubicBezTo>
                  <a:pt x="3101" y="21112"/>
                  <a:pt x="2994" y="21252"/>
                  <a:pt x="2887" y="21391"/>
                </a:cubicBezTo>
                <a:cubicBezTo>
                  <a:pt x="2673" y="21530"/>
                  <a:pt x="2459" y="21600"/>
                  <a:pt x="2246" y="21600"/>
                </a:cubicBezTo>
                <a:cubicBezTo>
                  <a:pt x="2139" y="21600"/>
                  <a:pt x="2139" y="21600"/>
                  <a:pt x="2139" y="21600"/>
                </a:cubicBezTo>
                <a:cubicBezTo>
                  <a:pt x="1925" y="21600"/>
                  <a:pt x="1711" y="21530"/>
                  <a:pt x="1497" y="21461"/>
                </a:cubicBezTo>
                <a:cubicBezTo>
                  <a:pt x="1283" y="21321"/>
                  <a:pt x="1176" y="21182"/>
                  <a:pt x="1176" y="21043"/>
                </a:cubicBezTo>
                <a:cubicBezTo>
                  <a:pt x="962" y="19997"/>
                  <a:pt x="962" y="19022"/>
                  <a:pt x="1069" y="18046"/>
                </a:cubicBezTo>
                <a:cubicBezTo>
                  <a:pt x="1176" y="17071"/>
                  <a:pt x="1390" y="16235"/>
                  <a:pt x="1604" y="15468"/>
                </a:cubicBezTo>
                <a:cubicBezTo>
                  <a:pt x="1925" y="14702"/>
                  <a:pt x="2246" y="13935"/>
                  <a:pt x="2673" y="13239"/>
                </a:cubicBezTo>
                <a:cubicBezTo>
                  <a:pt x="3101" y="12472"/>
                  <a:pt x="3529" y="11845"/>
                  <a:pt x="3956" y="11357"/>
                </a:cubicBezTo>
                <a:cubicBezTo>
                  <a:pt x="4384" y="10800"/>
                  <a:pt x="4812" y="10312"/>
                  <a:pt x="5240" y="9825"/>
                </a:cubicBezTo>
                <a:cubicBezTo>
                  <a:pt x="5988" y="9128"/>
                  <a:pt x="6844" y="8431"/>
                  <a:pt x="7699" y="7874"/>
                </a:cubicBezTo>
                <a:cubicBezTo>
                  <a:pt x="7485" y="7595"/>
                  <a:pt x="7378" y="7246"/>
                  <a:pt x="7378" y="6898"/>
                </a:cubicBezTo>
                <a:cubicBezTo>
                  <a:pt x="7378" y="6271"/>
                  <a:pt x="7806" y="5714"/>
                  <a:pt x="8448" y="5295"/>
                </a:cubicBezTo>
                <a:cubicBezTo>
                  <a:pt x="9196" y="4808"/>
                  <a:pt x="10051" y="4599"/>
                  <a:pt x="11014" y="4599"/>
                </a:cubicBezTo>
                <a:cubicBezTo>
                  <a:pt x="11976" y="4599"/>
                  <a:pt x="12832" y="4808"/>
                  <a:pt x="13473" y="5295"/>
                </a:cubicBezTo>
                <a:cubicBezTo>
                  <a:pt x="14222" y="5714"/>
                  <a:pt x="14543" y="6271"/>
                  <a:pt x="14543" y="6898"/>
                </a:cubicBezTo>
                <a:close/>
                <a:moveTo>
                  <a:pt x="21600" y="7037"/>
                </a:moveTo>
                <a:cubicBezTo>
                  <a:pt x="21600" y="8292"/>
                  <a:pt x="21065" y="9476"/>
                  <a:pt x="20210" y="10591"/>
                </a:cubicBezTo>
                <a:cubicBezTo>
                  <a:pt x="19248" y="11636"/>
                  <a:pt x="17857" y="12472"/>
                  <a:pt x="16253" y="13099"/>
                </a:cubicBezTo>
                <a:cubicBezTo>
                  <a:pt x="14543" y="13726"/>
                  <a:pt x="12725" y="14075"/>
                  <a:pt x="10800" y="14075"/>
                </a:cubicBezTo>
                <a:cubicBezTo>
                  <a:pt x="10051" y="14075"/>
                  <a:pt x="9196" y="14005"/>
                  <a:pt x="8448" y="13866"/>
                </a:cubicBezTo>
                <a:cubicBezTo>
                  <a:pt x="8127" y="13866"/>
                  <a:pt x="7913" y="13726"/>
                  <a:pt x="7806" y="13587"/>
                </a:cubicBezTo>
                <a:cubicBezTo>
                  <a:pt x="7699" y="13448"/>
                  <a:pt x="7592" y="13308"/>
                  <a:pt x="7699" y="13099"/>
                </a:cubicBezTo>
                <a:cubicBezTo>
                  <a:pt x="7699" y="12960"/>
                  <a:pt x="7913" y="12821"/>
                  <a:pt x="8127" y="12751"/>
                </a:cubicBezTo>
                <a:cubicBezTo>
                  <a:pt x="8341" y="12681"/>
                  <a:pt x="8554" y="12612"/>
                  <a:pt x="8875" y="12681"/>
                </a:cubicBezTo>
                <a:cubicBezTo>
                  <a:pt x="9410" y="12751"/>
                  <a:pt x="10158" y="12821"/>
                  <a:pt x="10800" y="12821"/>
                </a:cubicBezTo>
                <a:cubicBezTo>
                  <a:pt x="11976" y="12821"/>
                  <a:pt x="13152" y="12681"/>
                  <a:pt x="14222" y="12333"/>
                </a:cubicBezTo>
                <a:cubicBezTo>
                  <a:pt x="15398" y="12054"/>
                  <a:pt x="16253" y="11636"/>
                  <a:pt x="17109" y="11148"/>
                </a:cubicBezTo>
                <a:cubicBezTo>
                  <a:pt x="17857" y="10591"/>
                  <a:pt x="18499" y="10034"/>
                  <a:pt x="18927" y="9267"/>
                </a:cubicBezTo>
                <a:cubicBezTo>
                  <a:pt x="19461" y="8570"/>
                  <a:pt x="19675" y="7804"/>
                  <a:pt x="19675" y="7037"/>
                </a:cubicBezTo>
                <a:cubicBezTo>
                  <a:pt x="19675" y="6271"/>
                  <a:pt x="19461" y="5505"/>
                  <a:pt x="18927" y="4808"/>
                </a:cubicBezTo>
                <a:cubicBezTo>
                  <a:pt x="18499" y="4111"/>
                  <a:pt x="17857" y="3484"/>
                  <a:pt x="17109" y="2996"/>
                </a:cubicBezTo>
                <a:cubicBezTo>
                  <a:pt x="16253" y="2439"/>
                  <a:pt x="15398" y="2021"/>
                  <a:pt x="14222" y="1742"/>
                </a:cubicBezTo>
                <a:cubicBezTo>
                  <a:pt x="13152" y="1463"/>
                  <a:pt x="11976" y="1254"/>
                  <a:pt x="10800" y="1254"/>
                </a:cubicBezTo>
                <a:cubicBezTo>
                  <a:pt x="9624" y="1254"/>
                  <a:pt x="8448" y="1463"/>
                  <a:pt x="7378" y="1742"/>
                </a:cubicBezTo>
                <a:cubicBezTo>
                  <a:pt x="6309" y="2021"/>
                  <a:pt x="5347" y="2439"/>
                  <a:pt x="4598" y="2996"/>
                </a:cubicBezTo>
                <a:cubicBezTo>
                  <a:pt x="3743" y="3484"/>
                  <a:pt x="3101" y="4111"/>
                  <a:pt x="2673" y="4808"/>
                </a:cubicBezTo>
                <a:cubicBezTo>
                  <a:pt x="2246" y="5505"/>
                  <a:pt x="1925" y="6271"/>
                  <a:pt x="1925" y="7037"/>
                </a:cubicBezTo>
                <a:cubicBezTo>
                  <a:pt x="1925" y="7943"/>
                  <a:pt x="2246" y="8849"/>
                  <a:pt x="2887" y="9685"/>
                </a:cubicBezTo>
                <a:cubicBezTo>
                  <a:pt x="3101" y="9825"/>
                  <a:pt x="3101" y="9964"/>
                  <a:pt x="2994" y="10173"/>
                </a:cubicBezTo>
                <a:cubicBezTo>
                  <a:pt x="2887" y="10312"/>
                  <a:pt x="2780" y="10452"/>
                  <a:pt x="2566" y="10521"/>
                </a:cubicBezTo>
                <a:cubicBezTo>
                  <a:pt x="2246" y="10591"/>
                  <a:pt x="2032" y="10591"/>
                  <a:pt x="1818" y="10521"/>
                </a:cubicBezTo>
                <a:cubicBezTo>
                  <a:pt x="1497" y="10521"/>
                  <a:pt x="1390" y="10382"/>
                  <a:pt x="1283" y="10243"/>
                </a:cubicBezTo>
                <a:cubicBezTo>
                  <a:pt x="428" y="9267"/>
                  <a:pt x="0" y="8152"/>
                  <a:pt x="0" y="7037"/>
                </a:cubicBezTo>
                <a:cubicBezTo>
                  <a:pt x="0" y="6062"/>
                  <a:pt x="321" y="5156"/>
                  <a:pt x="962" y="4320"/>
                </a:cubicBezTo>
                <a:cubicBezTo>
                  <a:pt x="1497" y="3414"/>
                  <a:pt x="2246" y="2717"/>
                  <a:pt x="3208" y="2090"/>
                </a:cubicBezTo>
                <a:cubicBezTo>
                  <a:pt x="4170" y="1463"/>
                  <a:pt x="5347" y="975"/>
                  <a:pt x="6630" y="557"/>
                </a:cubicBezTo>
                <a:cubicBezTo>
                  <a:pt x="8020" y="209"/>
                  <a:pt x="9410" y="0"/>
                  <a:pt x="10800" y="0"/>
                </a:cubicBezTo>
                <a:cubicBezTo>
                  <a:pt x="12725" y="0"/>
                  <a:pt x="14543" y="348"/>
                  <a:pt x="16253" y="975"/>
                </a:cubicBezTo>
                <a:cubicBezTo>
                  <a:pt x="17857" y="1603"/>
                  <a:pt x="19248" y="2439"/>
                  <a:pt x="20210" y="3554"/>
                </a:cubicBezTo>
                <a:cubicBezTo>
                  <a:pt x="21065" y="4599"/>
                  <a:pt x="21600" y="5783"/>
                  <a:pt x="21600" y="7037"/>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
        <p:nvSpPr>
          <p:cNvPr id="171" name="Freeform 77"/>
          <p:cNvSpPr/>
          <p:nvPr/>
        </p:nvSpPr>
        <p:spPr>
          <a:xfrm>
            <a:off x="9645421" y="4993818"/>
            <a:ext cx="557339" cy="902347"/>
          </a:xfrm>
          <a:custGeom>
            <a:avLst/>
            <a:gdLst/>
            <a:ahLst/>
            <a:cxnLst>
              <a:cxn ang="0">
                <a:pos x="wd2" y="hd2"/>
              </a:cxn>
              <a:cxn ang="5400000">
                <a:pos x="wd2" y="hd2"/>
              </a:cxn>
              <a:cxn ang="10800000">
                <a:pos x="wd2" y="hd2"/>
              </a:cxn>
              <a:cxn ang="16200000">
                <a:pos x="wd2" y="hd2"/>
              </a:cxn>
            </a:cxnLst>
            <a:rect l="0" t="0" r="r" b="b"/>
            <a:pathLst>
              <a:path w="21600" h="21600" extrusionOk="0">
                <a:moveTo>
                  <a:pt x="14543" y="6898"/>
                </a:moveTo>
                <a:cubicBezTo>
                  <a:pt x="14543" y="7525"/>
                  <a:pt x="14222" y="8083"/>
                  <a:pt x="13473" y="8570"/>
                </a:cubicBezTo>
                <a:cubicBezTo>
                  <a:pt x="12832" y="8988"/>
                  <a:pt x="11976" y="9267"/>
                  <a:pt x="11014" y="9267"/>
                </a:cubicBezTo>
                <a:cubicBezTo>
                  <a:pt x="10265" y="9267"/>
                  <a:pt x="9517" y="9128"/>
                  <a:pt x="8982" y="8849"/>
                </a:cubicBezTo>
                <a:cubicBezTo>
                  <a:pt x="8127" y="9337"/>
                  <a:pt x="7485" y="9964"/>
                  <a:pt x="6844" y="10591"/>
                </a:cubicBezTo>
                <a:cubicBezTo>
                  <a:pt x="3743" y="13587"/>
                  <a:pt x="2566" y="17001"/>
                  <a:pt x="3101" y="20903"/>
                </a:cubicBezTo>
                <a:cubicBezTo>
                  <a:pt x="3101" y="21112"/>
                  <a:pt x="2994" y="21252"/>
                  <a:pt x="2887" y="21391"/>
                </a:cubicBezTo>
                <a:cubicBezTo>
                  <a:pt x="2673" y="21530"/>
                  <a:pt x="2459" y="21600"/>
                  <a:pt x="2246" y="21600"/>
                </a:cubicBezTo>
                <a:cubicBezTo>
                  <a:pt x="2139" y="21600"/>
                  <a:pt x="2139" y="21600"/>
                  <a:pt x="2139" y="21600"/>
                </a:cubicBezTo>
                <a:cubicBezTo>
                  <a:pt x="1925" y="21600"/>
                  <a:pt x="1711" y="21530"/>
                  <a:pt x="1497" y="21461"/>
                </a:cubicBezTo>
                <a:cubicBezTo>
                  <a:pt x="1283" y="21321"/>
                  <a:pt x="1176" y="21182"/>
                  <a:pt x="1176" y="21043"/>
                </a:cubicBezTo>
                <a:cubicBezTo>
                  <a:pt x="962" y="19997"/>
                  <a:pt x="962" y="19022"/>
                  <a:pt x="1069" y="18046"/>
                </a:cubicBezTo>
                <a:cubicBezTo>
                  <a:pt x="1176" y="17071"/>
                  <a:pt x="1390" y="16235"/>
                  <a:pt x="1604" y="15468"/>
                </a:cubicBezTo>
                <a:cubicBezTo>
                  <a:pt x="1925" y="14702"/>
                  <a:pt x="2246" y="13935"/>
                  <a:pt x="2673" y="13239"/>
                </a:cubicBezTo>
                <a:cubicBezTo>
                  <a:pt x="3101" y="12472"/>
                  <a:pt x="3529" y="11845"/>
                  <a:pt x="3956" y="11357"/>
                </a:cubicBezTo>
                <a:cubicBezTo>
                  <a:pt x="4384" y="10800"/>
                  <a:pt x="4812" y="10312"/>
                  <a:pt x="5240" y="9825"/>
                </a:cubicBezTo>
                <a:cubicBezTo>
                  <a:pt x="5988" y="9128"/>
                  <a:pt x="6844" y="8431"/>
                  <a:pt x="7699" y="7874"/>
                </a:cubicBezTo>
                <a:cubicBezTo>
                  <a:pt x="7485" y="7595"/>
                  <a:pt x="7378" y="7246"/>
                  <a:pt x="7378" y="6898"/>
                </a:cubicBezTo>
                <a:cubicBezTo>
                  <a:pt x="7378" y="6271"/>
                  <a:pt x="7806" y="5714"/>
                  <a:pt x="8448" y="5295"/>
                </a:cubicBezTo>
                <a:cubicBezTo>
                  <a:pt x="9196" y="4808"/>
                  <a:pt x="10051" y="4599"/>
                  <a:pt x="11014" y="4599"/>
                </a:cubicBezTo>
                <a:cubicBezTo>
                  <a:pt x="11976" y="4599"/>
                  <a:pt x="12832" y="4808"/>
                  <a:pt x="13473" y="5295"/>
                </a:cubicBezTo>
                <a:cubicBezTo>
                  <a:pt x="14222" y="5714"/>
                  <a:pt x="14543" y="6271"/>
                  <a:pt x="14543" y="6898"/>
                </a:cubicBezTo>
                <a:close/>
                <a:moveTo>
                  <a:pt x="21600" y="7037"/>
                </a:moveTo>
                <a:cubicBezTo>
                  <a:pt x="21600" y="8292"/>
                  <a:pt x="21065" y="9476"/>
                  <a:pt x="20210" y="10591"/>
                </a:cubicBezTo>
                <a:cubicBezTo>
                  <a:pt x="19248" y="11636"/>
                  <a:pt x="17857" y="12472"/>
                  <a:pt x="16253" y="13099"/>
                </a:cubicBezTo>
                <a:cubicBezTo>
                  <a:pt x="14543" y="13726"/>
                  <a:pt x="12725" y="14075"/>
                  <a:pt x="10800" y="14075"/>
                </a:cubicBezTo>
                <a:cubicBezTo>
                  <a:pt x="10051" y="14075"/>
                  <a:pt x="9196" y="14005"/>
                  <a:pt x="8448" y="13866"/>
                </a:cubicBezTo>
                <a:cubicBezTo>
                  <a:pt x="8127" y="13866"/>
                  <a:pt x="7913" y="13726"/>
                  <a:pt x="7806" y="13587"/>
                </a:cubicBezTo>
                <a:cubicBezTo>
                  <a:pt x="7699" y="13448"/>
                  <a:pt x="7592" y="13308"/>
                  <a:pt x="7699" y="13099"/>
                </a:cubicBezTo>
                <a:cubicBezTo>
                  <a:pt x="7699" y="12960"/>
                  <a:pt x="7913" y="12821"/>
                  <a:pt x="8127" y="12751"/>
                </a:cubicBezTo>
                <a:cubicBezTo>
                  <a:pt x="8341" y="12681"/>
                  <a:pt x="8554" y="12612"/>
                  <a:pt x="8875" y="12681"/>
                </a:cubicBezTo>
                <a:cubicBezTo>
                  <a:pt x="9410" y="12751"/>
                  <a:pt x="10158" y="12821"/>
                  <a:pt x="10800" y="12821"/>
                </a:cubicBezTo>
                <a:cubicBezTo>
                  <a:pt x="11976" y="12821"/>
                  <a:pt x="13152" y="12681"/>
                  <a:pt x="14222" y="12333"/>
                </a:cubicBezTo>
                <a:cubicBezTo>
                  <a:pt x="15398" y="12054"/>
                  <a:pt x="16253" y="11636"/>
                  <a:pt x="17109" y="11148"/>
                </a:cubicBezTo>
                <a:cubicBezTo>
                  <a:pt x="17857" y="10591"/>
                  <a:pt x="18499" y="10034"/>
                  <a:pt x="18927" y="9267"/>
                </a:cubicBezTo>
                <a:cubicBezTo>
                  <a:pt x="19461" y="8570"/>
                  <a:pt x="19675" y="7804"/>
                  <a:pt x="19675" y="7037"/>
                </a:cubicBezTo>
                <a:cubicBezTo>
                  <a:pt x="19675" y="6271"/>
                  <a:pt x="19461" y="5505"/>
                  <a:pt x="18927" y="4808"/>
                </a:cubicBezTo>
                <a:cubicBezTo>
                  <a:pt x="18499" y="4111"/>
                  <a:pt x="17857" y="3484"/>
                  <a:pt x="17109" y="2996"/>
                </a:cubicBezTo>
                <a:cubicBezTo>
                  <a:pt x="16253" y="2439"/>
                  <a:pt x="15398" y="2021"/>
                  <a:pt x="14222" y="1742"/>
                </a:cubicBezTo>
                <a:cubicBezTo>
                  <a:pt x="13152" y="1463"/>
                  <a:pt x="11976" y="1254"/>
                  <a:pt x="10800" y="1254"/>
                </a:cubicBezTo>
                <a:cubicBezTo>
                  <a:pt x="9624" y="1254"/>
                  <a:pt x="8448" y="1463"/>
                  <a:pt x="7378" y="1742"/>
                </a:cubicBezTo>
                <a:cubicBezTo>
                  <a:pt x="6309" y="2021"/>
                  <a:pt x="5347" y="2439"/>
                  <a:pt x="4598" y="2996"/>
                </a:cubicBezTo>
                <a:cubicBezTo>
                  <a:pt x="3743" y="3484"/>
                  <a:pt x="3101" y="4111"/>
                  <a:pt x="2673" y="4808"/>
                </a:cubicBezTo>
                <a:cubicBezTo>
                  <a:pt x="2246" y="5505"/>
                  <a:pt x="1925" y="6271"/>
                  <a:pt x="1925" y="7037"/>
                </a:cubicBezTo>
                <a:cubicBezTo>
                  <a:pt x="1925" y="7943"/>
                  <a:pt x="2246" y="8849"/>
                  <a:pt x="2887" y="9685"/>
                </a:cubicBezTo>
                <a:cubicBezTo>
                  <a:pt x="3101" y="9825"/>
                  <a:pt x="3101" y="9964"/>
                  <a:pt x="2994" y="10173"/>
                </a:cubicBezTo>
                <a:cubicBezTo>
                  <a:pt x="2887" y="10312"/>
                  <a:pt x="2780" y="10452"/>
                  <a:pt x="2566" y="10521"/>
                </a:cubicBezTo>
                <a:cubicBezTo>
                  <a:pt x="2246" y="10591"/>
                  <a:pt x="2032" y="10591"/>
                  <a:pt x="1818" y="10521"/>
                </a:cubicBezTo>
                <a:cubicBezTo>
                  <a:pt x="1497" y="10521"/>
                  <a:pt x="1390" y="10382"/>
                  <a:pt x="1283" y="10243"/>
                </a:cubicBezTo>
                <a:cubicBezTo>
                  <a:pt x="428" y="9267"/>
                  <a:pt x="0" y="8152"/>
                  <a:pt x="0" y="7037"/>
                </a:cubicBezTo>
                <a:cubicBezTo>
                  <a:pt x="0" y="6062"/>
                  <a:pt x="321" y="5156"/>
                  <a:pt x="962" y="4320"/>
                </a:cubicBezTo>
                <a:cubicBezTo>
                  <a:pt x="1497" y="3414"/>
                  <a:pt x="2246" y="2717"/>
                  <a:pt x="3208" y="2090"/>
                </a:cubicBezTo>
                <a:cubicBezTo>
                  <a:pt x="4170" y="1463"/>
                  <a:pt x="5347" y="975"/>
                  <a:pt x="6630" y="557"/>
                </a:cubicBezTo>
                <a:cubicBezTo>
                  <a:pt x="8020" y="209"/>
                  <a:pt x="9410" y="0"/>
                  <a:pt x="10800" y="0"/>
                </a:cubicBezTo>
                <a:cubicBezTo>
                  <a:pt x="12725" y="0"/>
                  <a:pt x="14543" y="348"/>
                  <a:pt x="16253" y="975"/>
                </a:cubicBezTo>
                <a:cubicBezTo>
                  <a:pt x="17857" y="1603"/>
                  <a:pt x="19248" y="2439"/>
                  <a:pt x="20210" y="3554"/>
                </a:cubicBezTo>
                <a:cubicBezTo>
                  <a:pt x="21065" y="4599"/>
                  <a:pt x="21600" y="5783"/>
                  <a:pt x="21600" y="7037"/>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
        <p:nvSpPr>
          <p:cNvPr id="172" name="Freeform 77"/>
          <p:cNvSpPr/>
          <p:nvPr/>
        </p:nvSpPr>
        <p:spPr>
          <a:xfrm>
            <a:off x="9645421" y="5853558"/>
            <a:ext cx="557339" cy="902346"/>
          </a:xfrm>
          <a:custGeom>
            <a:avLst/>
            <a:gdLst/>
            <a:ahLst/>
            <a:cxnLst>
              <a:cxn ang="0">
                <a:pos x="wd2" y="hd2"/>
              </a:cxn>
              <a:cxn ang="5400000">
                <a:pos x="wd2" y="hd2"/>
              </a:cxn>
              <a:cxn ang="10800000">
                <a:pos x="wd2" y="hd2"/>
              </a:cxn>
              <a:cxn ang="16200000">
                <a:pos x="wd2" y="hd2"/>
              </a:cxn>
            </a:cxnLst>
            <a:rect l="0" t="0" r="r" b="b"/>
            <a:pathLst>
              <a:path w="21600" h="21600" extrusionOk="0">
                <a:moveTo>
                  <a:pt x="14543" y="6898"/>
                </a:moveTo>
                <a:cubicBezTo>
                  <a:pt x="14543" y="7525"/>
                  <a:pt x="14222" y="8083"/>
                  <a:pt x="13473" y="8570"/>
                </a:cubicBezTo>
                <a:cubicBezTo>
                  <a:pt x="12832" y="8988"/>
                  <a:pt x="11976" y="9267"/>
                  <a:pt x="11014" y="9267"/>
                </a:cubicBezTo>
                <a:cubicBezTo>
                  <a:pt x="10265" y="9267"/>
                  <a:pt x="9517" y="9128"/>
                  <a:pt x="8982" y="8849"/>
                </a:cubicBezTo>
                <a:cubicBezTo>
                  <a:pt x="8127" y="9337"/>
                  <a:pt x="7485" y="9964"/>
                  <a:pt x="6844" y="10591"/>
                </a:cubicBezTo>
                <a:cubicBezTo>
                  <a:pt x="3743" y="13587"/>
                  <a:pt x="2566" y="17001"/>
                  <a:pt x="3101" y="20903"/>
                </a:cubicBezTo>
                <a:cubicBezTo>
                  <a:pt x="3101" y="21112"/>
                  <a:pt x="2994" y="21252"/>
                  <a:pt x="2887" y="21391"/>
                </a:cubicBezTo>
                <a:cubicBezTo>
                  <a:pt x="2673" y="21530"/>
                  <a:pt x="2459" y="21600"/>
                  <a:pt x="2246" y="21600"/>
                </a:cubicBezTo>
                <a:cubicBezTo>
                  <a:pt x="2139" y="21600"/>
                  <a:pt x="2139" y="21600"/>
                  <a:pt x="2139" y="21600"/>
                </a:cubicBezTo>
                <a:cubicBezTo>
                  <a:pt x="1925" y="21600"/>
                  <a:pt x="1711" y="21530"/>
                  <a:pt x="1497" y="21461"/>
                </a:cubicBezTo>
                <a:cubicBezTo>
                  <a:pt x="1283" y="21321"/>
                  <a:pt x="1176" y="21182"/>
                  <a:pt x="1176" y="21043"/>
                </a:cubicBezTo>
                <a:cubicBezTo>
                  <a:pt x="962" y="19997"/>
                  <a:pt x="962" y="19022"/>
                  <a:pt x="1069" y="18046"/>
                </a:cubicBezTo>
                <a:cubicBezTo>
                  <a:pt x="1176" y="17071"/>
                  <a:pt x="1390" y="16235"/>
                  <a:pt x="1604" y="15468"/>
                </a:cubicBezTo>
                <a:cubicBezTo>
                  <a:pt x="1925" y="14702"/>
                  <a:pt x="2246" y="13935"/>
                  <a:pt x="2673" y="13239"/>
                </a:cubicBezTo>
                <a:cubicBezTo>
                  <a:pt x="3101" y="12472"/>
                  <a:pt x="3529" y="11845"/>
                  <a:pt x="3956" y="11357"/>
                </a:cubicBezTo>
                <a:cubicBezTo>
                  <a:pt x="4384" y="10800"/>
                  <a:pt x="4812" y="10312"/>
                  <a:pt x="5240" y="9825"/>
                </a:cubicBezTo>
                <a:cubicBezTo>
                  <a:pt x="5988" y="9128"/>
                  <a:pt x="6844" y="8431"/>
                  <a:pt x="7699" y="7874"/>
                </a:cubicBezTo>
                <a:cubicBezTo>
                  <a:pt x="7485" y="7595"/>
                  <a:pt x="7378" y="7246"/>
                  <a:pt x="7378" y="6898"/>
                </a:cubicBezTo>
                <a:cubicBezTo>
                  <a:pt x="7378" y="6271"/>
                  <a:pt x="7806" y="5714"/>
                  <a:pt x="8448" y="5295"/>
                </a:cubicBezTo>
                <a:cubicBezTo>
                  <a:pt x="9196" y="4808"/>
                  <a:pt x="10051" y="4599"/>
                  <a:pt x="11014" y="4599"/>
                </a:cubicBezTo>
                <a:cubicBezTo>
                  <a:pt x="11976" y="4599"/>
                  <a:pt x="12832" y="4808"/>
                  <a:pt x="13473" y="5295"/>
                </a:cubicBezTo>
                <a:cubicBezTo>
                  <a:pt x="14222" y="5714"/>
                  <a:pt x="14543" y="6271"/>
                  <a:pt x="14543" y="6898"/>
                </a:cubicBezTo>
                <a:close/>
                <a:moveTo>
                  <a:pt x="21600" y="7037"/>
                </a:moveTo>
                <a:cubicBezTo>
                  <a:pt x="21600" y="8292"/>
                  <a:pt x="21065" y="9476"/>
                  <a:pt x="20210" y="10591"/>
                </a:cubicBezTo>
                <a:cubicBezTo>
                  <a:pt x="19248" y="11636"/>
                  <a:pt x="17857" y="12472"/>
                  <a:pt x="16253" y="13099"/>
                </a:cubicBezTo>
                <a:cubicBezTo>
                  <a:pt x="14543" y="13726"/>
                  <a:pt x="12725" y="14075"/>
                  <a:pt x="10800" y="14075"/>
                </a:cubicBezTo>
                <a:cubicBezTo>
                  <a:pt x="10051" y="14075"/>
                  <a:pt x="9196" y="14005"/>
                  <a:pt x="8448" y="13866"/>
                </a:cubicBezTo>
                <a:cubicBezTo>
                  <a:pt x="8127" y="13866"/>
                  <a:pt x="7913" y="13726"/>
                  <a:pt x="7806" y="13587"/>
                </a:cubicBezTo>
                <a:cubicBezTo>
                  <a:pt x="7699" y="13448"/>
                  <a:pt x="7592" y="13308"/>
                  <a:pt x="7699" y="13099"/>
                </a:cubicBezTo>
                <a:cubicBezTo>
                  <a:pt x="7699" y="12960"/>
                  <a:pt x="7913" y="12821"/>
                  <a:pt x="8127" y="12751"/>
                </a:cubicBezTo>
                <a:cubicBezTo>
                  <a:pt x="8341" y="12681"/>
                  <a:pt x="8554" y="12612"/>
                  <a:pt x="8875" y="12681"/>
                </a:cubicBezTo>
                <a:cubicBezTo>
                  <a:pt x="9410" y="12751"/>
                  <a:pt x="10158" y="12821"/>
                  <a:pt x="10800" y="12821"/>
                </a:cubicBezTo>
                <a:cubicBezTo>
                  <a:pt x="11976" y="12821"/>
                  <a:pt x="13152" y="12681"/>
                  <a:pt x="14222" y="12333"/>
                </a:cubicBezTo>
                <a:cubicBezTo>
                  <a:pt x="15398" y="12054"/>
                  <a:pt x="16253" y="11636"/>
                  <a:pt x="17109" y="11148"/>
                </a:cubicBezTo>
                <a:cubicBezTo>
                  <a:pt x="17857" y="10591"/>
                  <a:pt x="18499" y="10034"/>
                  <a:pt x="18927" y="9267"/>
                </a:cubicBezTo>
                <a:cubicBezTo>
                  <a:pt x="19461" y="8570"/>
                  <a:pt x="19675" y="7804"/>
                  <a:pt x="19675" y="7037"/>
                </a:cubicBezTo>
                <a:cubicBezTo>
                  <a:pt x="19675" y="6271"/>
                  <a:pt x="19461" y="5505"/>
                  <a:pt x="18927" y="4808"/>
                </a:cubicBezTo>
                <a:cubicBezTo>
                  <a:pt x="18499" y="4111"/>
                  <a:pt x="17857" y="3484"/>
                  <a:pt x="17109" y="2996"/>
                </a:cubicBezTo>
                <a:cubicBezTo>
                  <a:pt x="16253" y="2439"/>
                  <a:pt x="15398" y="2021"/>
                  <a:pt x="14222" y="1742"/>
                </a:cubicBezTo>
                <a:cubicBezTo>
                  <a:pt x="13152" y="1463"/>
                  <a:pt x="11976" y="1254"/>
                  <a:pt x="10800" y="1254"/>
                </a:cubicBezTo>
                <a:cubicBezTo>
                  <a:pt x="9624" y="1254"/>
                  <a:pt x="8448" y="1463"/>
                  <a:pt x="7378" y="1742"/>
                </a:cubicBezTo>
                <a:cubicBezTo>
                  <a:pt x="6309" y="2021"/>
                  <a:pt x="5347" y="2439"/>
                  <a:pt x="4598" y="2996"/>
                </a:cubicBezTo>
                <a:cubicBezTo>
                  <a:pt x="3743" y="3484"/>
                  <a:pt x="3101" y="4111"/>
                  <a:pt x="2673" y="4808"/>
                </a:cubicBezTo>
                <a:cubicBezTo>
                  <a:pt x="2246" y="5505"/>
                  <a:pt x="1925" y="6271"/>
                  <a:pt x="1925" y="7037"/>
                </a:cubicBezTo>
                <a:cubicBezTo>
                  <a:pt x="1925" y="7943"/>
                  <a:pt x="2246" y="8849"/>
                  <a:pt x="2887" y="9685"/>
                </a:cubicBezTo>
                <a:cubicBezTo>
                  <a:pt x="3101" y="9825"/>
                  <a:pt x="3101" y="9964"/>
                  <a:pt x="2994" y="10173"/>
                </a:cubicBezTo>
                <a:cubicBezTo>
                  <a:pt x="2887" y="10312"/>
                  <a:pt x="2780" y="10452"/>
                  <a:pt x="2566" y="10521"/>
                </a:cubicBezTo>
                <a:cubicBezTo>
                  <a:pt x="2246" y="10591"/>
                  <a:pt x="2032" y="10591"/>
                  <a:pt x="1818" y="10521"/>
                </a:cubicBezTo>
                <a:cubicBezTo>
                  <a:pt x="1497" y="10521"/>
                  <a:pt x="1390" y="10382"/>
                  <a:pt x="1283" y="10243"/>
                </a:cubicBezTo>
                <a:cubicBezTo>
                  <a:pt x="428" y="9267"/>
                  <a:pt x="0" y="8152"/>
                  <a:pt x="0" y="7037"/>
                </a:cubicBezTo>
                <a:cubicBezTo>
                  <a:pt x="0" y="6062"/>
                  <a:pt x="321" y="5156"/>
                  <a:pt x="962" y="4320"/>
                </a:cubicBezTo>
                <a:cubicBezTo>
                  <a:pt x="1497" y="3414"/>
                  <a:pt x="2246" y="2717"/>
                  <a:pt x="3208" y="2090"/>
                </a:cubicBezTo>
                <a:cubicBezTo>
                  <a:pt x="4170" y="1463"/>
                  <a:pt x="5347" y="975"/>
                  <a:pt x="6630" y="557"/>
                </a:cubicBezTo>
                <a:cubicBezTo>
                  <a:pt x="8020" y="209"/>
                  <a:pt x="9410" y="0"/>
                  <a:pt x="10800" y="0"/>
                </a:cubicBezTo>
                <a:cubicBezTo>
                  <a:pt x="12725" y="0"/>
                  <a:pt x="14543" y="348"/>
                  <a:pt x="16253" y="975"/>
                </a:cubicBezTo>
                <a:cubicBezTo>
                  <a:pt x="17857" y="1603"/>
                  <a:pt x="19248" y="2439"/>
                  <a:pt x="20210" y="3554"/>
                </a:cubicBezTo>
                <a:cubicBezTo>
                  <a:pt x="21065" y="4599"/>
                  <a:pt x="21600" y="5783"/>
                  <a:pt x="21600" y="7037"/>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
        <p:nvSpPr>
          <p:cNvPr id="173" name="2. FA PERSISTENTE RVC…"/>
          <p:cNvSpPr txBox="1"/>
          <p:nvPr/>
        </p:nvSpPr>
        <p:spPr>
          <a:xfrm>
            <a:off x="10443855" y="2040812"/>
            <a:ext cx="12072021" cy="8412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14350" indent="-514350">
              <a:spcBef>
                <a:spcPts val="0"/>
              </a:spcBef>
              <a:buAutoNum type="arabicPeriod"/>
              <a:defRPr sz="3000">
                <a:latin typeface="Verdana"/>
                <a:ea typeface="Verdana"/>
                <a:cs typeface="Verdana"/>
                <a:sym typeface="Verdana"/>
              </a:defRPr>
            </a:pPr>
            <a:r>
              <a:rPr lang="es-PE" dirty="0" smtClean="0"/>
              <a:t>DOLOR ABDOMINAL</a:t>
            </a:r>
          </a:p>
          <a:p>
            <a:pPr lvl="1" indent="0">
              <a:spcBef>
                <a:spcPts val="0"/>
              </a:spcBef>
              <a:defRPr sz="3000">
                <a:latin typeface="Verdana"/>
                <a:ea typeface="Verdana"/>
                <a:cs typeface="Verdana"/>
                <a:sym typeface="Verdana"/>
              </a:defRPr>
            </a:pPr>
            <a:r>
              <a:rPr lang="es-PE" dirty="0" smtClean="0"/>
              <a:t>      H1: Colangitis vs Colangiocarcinoma</a:t>
            </a:r>
          </a:p>
          <a:p>
            <a:pPr lvl="1" indent="0">
              <a:spcBef>
                <a:spcPts val="0"/>
              </a:spcBef>
              <a:defRPr sz="3000">
                <a:latin typeface="Verdana"/>
                <a:ea typeface="Verdana"/>
                <a:cs typeface="Verdana"/>
                <a:sym typeface="Verdana"/>
              </a:defRPr>
            </a:pPr>
            <a:r>
              <a:rPr lang="es-PE" dirty="0" smtClean="0"/>
              <a:t>      H2: Tumoración abdominal</a:t>
            </a:r>
            <a:endParaRPr lang="es-PE" dirty="0"/>
          </a:p>
          <a:p>
            <a:pPr>
              <a:spcBef>
                <a:spcPts val="0"/>
              </a:spcBef>
              <a:defRPr sz="3000">
                <a:latin typeface="Verdana"/>
                <a:ea typeface="Verdana"/>
                <a:cs typeface="Verdana"/>
                <a:sym typeface="Verdana"/>
              </a:defRPr>
            </a:pPr>
            <a:endParaRPr dirty="0"/>
          </a:p>
          <a:p>
            <a:pPr>
              <a:spcBef>
                <a:spcPts val="0"/>
              </a:spcBef>
              <a:defRPr sz="3000">
                <a:latin typeface="Verdana"/>
                <a:ea typeface="Verdana"/>
                <a:cs typeface="Verdana"/>
                <a:sym typeface="Verdana"/>
              </a:defRPr>
            </a:pPr>
            <a:r>
              <a:rPr lang="es-PE" dirty="0" smtClean="0"/>
              <a:t>2</a:t>
            </a:r>
            <a:r>
              <a:rPr dirty="0" smtClean="0"/>
              <a:t>. </a:t>
            </a:r>
            <a:r>
              <a:rPr lang="es-PE" dirty="0" smtClean="0"/>
              <a:t>LITIASIS RENAL DERECHO</a:t>
            </a:r>
          </a:p>
          <a:p>
            <a:pPr>
              <a:spcBef>
                <a:spcPts val="0"/>
              </a:spcBef>
              <a:defRPr sz="3000">
                <a:latin typeface="Verdana"/>
                <a:ea typeface="Verdana"/>
                <a:cs typeface="Verdana"/>
                <a:sym typeface="Verdana"/>
              </a:defRPr>
            </a:pPr>
            <a:endParaRPr lang="es-PE" dirty="0" smtClean="0"/>
          </a:p>
          <a:p>
            <a:pPr>
              <a:spcBef>
                <a:spcPts val="0"/>
              </a:spcBef>
              <a:defRPr sz="3000">
                <a:latin typeface="Verdana"/>
                <a:ea typeface="Verdana"/>
                <a:cs typeface="Verdana"/>
                <a:sym typeface="Verdana"/>
              </a:defRPr>
            </a:pPr>
            <a:r>
              <a:rPr lang="es-PE" dirty="0" smtClean="0"/>
              <a:t>3. TUMOR QUISTICO EN OVARIO DERECHO</a:t>
            </a:r>
          </a:p>
          <a:p>
            <a:pPr>
              <a:spcBef>
                <a:spcPts val="0"/>
              </a:spcBef>
              <a:defRPr sz="3000">
                <a:latin typeface="Verdana"/>
                <a:ea typeface="Verdana"/>
                <a:cs typeface="Verdana"/>
                <a:sym typeface="Verdana"/>
              </a:defRPr>
            </a:pPr>
            <a:endParaRPr lang="es-PE" dirty="0" smtClean="0"/>
          </a:p>
          <a:p>
            <a:pPr>
              <a:spcBef>
                <a:spcPts val="0"/>
              </a:spcBef>
              <a:defRPr sz="3000">
                <a:latin typeface="Verdana"/>
                <a:ea typeface="Verdana"/>
                <a:cs typeface="Verdana"/>
                <a:sym typeface="Verdana"/>
              </a:defRPr>
            </a:pPr>
            <a:r>
              <a:rPr lang="es-PE" dirty="0" smtClean="0"/>
              <a:t>4. VESICULA ESCLEROSADA</a:t>
            </a:r>
          </a:p>
          <a:p>
            <a:pPr>
              <a:spcBef>
                <a:spcPts val="0"/>
              </a:spcBef>
              <a:defRPr sz="3000">
                <a:latin typeface="Verdana"/>
                <a:ea typeface="Verdana"/>
                <a:cs typeface="Verdana"/>
                <a:sym typeface="Verdana"/>
              </a:defRPr>
            </a:pPr>
            <a:endParaRPr lang="es-PE" dirty="0"/>
          </a:p>
          <a:p>
            <a:pPr>
              <a:spcBef>
                <a:spcPts val="0"/>
              </a:spcBef>
              <a:defRPr sz="3000">
                <a:latin typeface="Verdana"/>
                <a:ea typeface="Verdana"/>
                <a:cs typeface="Verdana"/>
                <a:sym typeface="Verdana"/>
              </a:defRPr>
            </a:pPr>
            <a:r>
              <a:rPr lang="es-PE" dirty="0" smtClean="0"/>
              <a:t>5. </a:t>
            </a:r>
            <a:r>
              <a:rPr lang="es-PE" dirty="0"/>
              <a:t>HTA EN TTO CON LOSARTAN</a:t>
            </a:r>
          </a:p>
          <a:p>
            <a:pPr>
              <a:spcBef>
                <a:spcPts val="0"/>
              </a:spcBef>
              <a:defRPr sz="3000">
                <a:latin typeface="Verdana"/>
                <a:ea typeface="Verdana"/>
                <a:cs typeface="Verdana"/>
                <a:sym typeface="Verdana"/>
              </a:defRPr>
            </a:pPr>
            <a:endParaRPr lang="es-PE" dirty="0"/>
          </a:p>
          <a:p>
            <a:pPr>
              <a:spcBef>
                <a:spcPts val="0"/>
              </a:spcBef>
              <a:defRPr sz="3000">
                <a:latin typeface="Verdana"/>
                <a:ea typeface="Verdana"/>
                <a:cs typeface="Verdana"/>
                <a:sym typeface="Verdana"/>
              </a:defRPr>
            </a:pPr>
            <a:r>
              <a:rPr lang="es-PE" dirty="0" smtClean="0"/>
              <a:t>6. </a:t>
            </a:r>
            <a:r>
              <a:rPr lang="es-PE" dirty="0"/>
              <a:t>ALERGICA A CONTRASTE(YODO)</a:t>
            </a:r>
          </a:p>
          <a:p>
            <a:pPr>
              <a:spcBef>
                <a:spcPts val="0"/>
              </a:spcBef>
              <a:defRPr sz="3000">
                <a:latin typeface="Verdana"/>
                <a:ea typeface="Verdana"/>
                <a:cs typeface="Verdana"/>
                <a:sym typeface="Verdana"/>
              </a:defRPr>
            </a:pPr>
            <a:endParaRPr lang="es-PE" dirty="0"/>
          </a:p>
          <a:p>
            <a:pPr>
              <a:spcBef>
                <a:spcPts val="0"/>
              </a:spcBef>
              <a:defRPr sz="3000">
                <a:latin typeface="Verdana"/>
                <a:ea typeface="Verdana"/>
                <a:cs typeface="Verdana"/>
                <a:sym typeface="Verdana"/>
              </a:defRPr>
            </a:pPr>
            <a:r>
              <a:rPr lang="es-PE" dirty="0" smtClean="0"/>
              <a:t>7. CARDIOMEGALIA</a:t>
            </a:r>
          </a:p>
          <a:p>
            <a:pPr>
              <a:spcBef>
                <a:spcPts val="0"/>
              </a:spcBef>
              <a:defRPr sz="3000">
                <a:latin typeface="Verdana"/>
                <a:ea typeface="Verdana"/>
                <a:cs typeface="Verdana"/>
                <a:sym typeface="Verdana"/>
              </a:defRPr>
            </a:pPr>
            <a:endParaRPr lang="es-PE" dirty="0"/>
          </a:p>
          <a:p>
            <a:pPr>
              <a:spcBef>
                <a:spcPts val="0"/>
              </a:spcBef>
              <a:defRPr sz="3000">
                <a:latin typeface="Verdana"/>
                <a:ea typeface="Verdana"/>
                <a:cs typeface="Verdana"/>
                <a:sym typeface="Verdana"/>
              </a:defRPr>
            </a:pPr>
            <a:r>
              <a:rPr lang="es-PE" dirty="0" smtClean="0"/>
              <a:t>8. HEPATOMEGALIA</a:t>
            </a:r>
            <a:endParaRPr lang="es-PE" dirty="0"/>
          </a:p>
          <a:p>
            <a:pPr>
              <a:spcBef>
                <a:spcPts val="0"/>
              </a:spcBef>
              <a:defRPr sz="3000">
                <a:latin typeface="Verdana"/>
                <a:ea typeface="Verdana"/>
                <a:cs typeface="Verdana"/>
                <a:sym typeface="Verdana"/>
              </a:defRPr>
            </a:pPr>
            <a:endParaRPr dirty="0"/>
          </a:p>
        </p:txBody>
      </p:sp>
      <p:sp>
        <p:nvSpPr>
          <p:cNvPr id="174" name="Freeform 77"/>
          <p:cNvSpPr/>
          <p:nvPr/>
        </p:nvSpPr>
        <p:spPr>
          <a:xfrm>
            <a:off x="9700654" y="6713624"/>
            <a:ext cx="557339" cy="902346"/>
          </a:xfrm>
          <a:custGeom>
            <a:avLst/>
            <a:gdLst/>
            <a:ahLst/>
            <a:cxnLst>
              <a:cxn ang="0">
                <a:pos x="wd2" y="hd2"/>
              </a:cxn>
              <a:cxn ang="5400000">
                <a:pos x="wd2" y="hd2"/>
              </a:cxn>
              <a:cxn ang="10800000">
                <a:pos x="wd2" y="hd2"/>
              </a:cxn>
              <a:cxn ang="16200000">
                <a:pos x="wd2" y="hd2"/>
              </a:cxn>
            </a:cxnLst>
            <a:rect l="0" t="0" r="r" b="b"/>
            <a:pathLst>
              <a:path w="21600" h="21600" extrusionOk="0">
                <a:moveTo>
                  <a:pt x="14543" y="6898"/>
                </a:moveTo>
                <a:cubicBezTo>
                  <a:pt x="14543" y="7525"/>
                  <a:pt x="14222" y="8083"/>
                  <a:pt x="13473" y="8570"/>
                </a:cubicBezTo>
                <a:cubicBezTo>
                  <a:pt x="12832" y="8988"/>
                  <a:pt x="11976" y="9267"/>
                  <a:pt x="11014" y="9267"/>
                </a:cubicBezTo>
                <a:cubicBezTo>
                  <a:pt x="10265" y="9267"/>
                  <a:pt x="9517" y="9128"/>
                  <a:pt x="8982" y="8849"/>
                </a:cubicBezTo>
                <a:cubicBezTo>
                  <a:pt x="8127" y="9337"/>
                  <a:pt x="7485" y="9964"/>
                  <a:pt x="6844" y="10591"/>
                </a:cubicBezTo>
                <a:cubicBezTo>
                  <a:pt x="3743" y="13587"/>
                  <a:pt x="2566" y="17001"/>
                  <a:pt x="3101" y="20903"/>
                </a:cubicBezTo>
                <a:cubicBezTo>
                  <a:pt x="3101" y="21112"/>
                  <a:pt x="2994" y="21252"/>
                  <a:pt x="2887" y="21391"/>
                </a:cubicBezTo>
                <a:cubicBezTo>
                  <a:pt x="2673" y="21530"/>
                  <a:pt x="2459" y="21600"/>
                  <a:pt x="2246" y="21600"/>
                </a:cubicBezTo>
                <a:cubicBezTo>
                  <a:pt x="2139" y="21600"/>
                  <a:pt x="2139" y="21600"/>
                  <a:pt x="2139" y="21600"/>
                </a:cubicBezTo>
                <a:cubicBezTo>
                  <a:pt x="1925" y="21600"/>
                  <a:pt x="1711" y="21530"/>
                  <a:pt x="1497" y="21461"/>
                </a:cubicBezTo>
                <a:cubicBezTo>
                  <a:pt x="1283" y="21321"/>
                  <a:pt x="1176" y="21182"/>
                  <a:pt x="1176" y="21043"/>
                </a:cubicBezTo>
                <a:cubicBezTo>
                  <a:pt x="962" y="19997"/>
                  <a:pt x="962" y="19022"/>
                  <a:pt x="1069" y="18046"/>
                </a:cubicBezTo>
                <a:cubicBezTo>
                  <a:pt x="1176" y="17071"/>
                  <a:pt x="1390" y="16235"/>
                  <a:pt x="1604" y="15468"/>
                </a:cubicBezTo>
                <a:cubicBezTo>
                  <a:pt x="1925" y="14702"/>
                  <a:pt x="2246" y="13935"/>
                  <a:pt x="2673" y="13239"/>
                </a:cubicBezTo>
                <a:cubicBezTo>
                  <a:pt x="3101" y="12472"/>
                  <a:pt x="3529" y="11845"/>
                  <a:pt x="3956" y="11357"/>
                </a:cubicBezTo>
                <a:cubicBezTo>
                  <a:pt x="4384" y="10800"/>
                  <a:pt x="4812" y="10312"/>
                  <a:pt x="5240" y="9825"/>
                </a:cubicBezTo>
                <a:cubicBezTo>
                  <a:pt x="5988" y="9128"/>
                  <a:pt x="6844" y="8431"/>
                  <a:pt x="7699" y="7874"/>
                </a:cubicBezTo>
                <a:cubicBezTo>
                  <a:pt x="7485" y="7595"/>
                  <a:pt x="7378" y="7246"/>
                  <a:pt x="7378" y="6898"/>
                </a:cubicBezTo>
                <a:cubicBezTo>
                  <a:pt x="7378" y="6271"/>
                  <a:pt x="7806" y="5714"/>
                  <a:pt x="8448" y="5295"/>
                </a:cubicBezTo>
                <a:cubicBezTo>
                  <a:pt x="9196" y="4808"/>
                  <a:pt x="10051" y="4599"/>
                  <a:pt x="11014" y="4599"/>
                </a:cubicBezTo>
                <a:cubicBezTo>
                  <a:pt x="11976" y="4599"/>
                  <a:pt x="12832" y="4808"/>
                  <a:pt x="13473" y="5295"/>
                </a:cubicBezTo>
                <a:cubicBezTo>
                  <a:pt x="14222" y="5714"/>
                  <a:pt x="14543" y="6271"/>
                  <a:pt x="14543" y="6898"/>
                </a:cubicBezTo>
                <a:close/>
                <a:moveTo>
                  <a:pt x="21600" y="7037"/>
                </a:moveTo>
                <a:cubicBezTo>
                  <a:pt x="21600" y="8292"/>
                  <a:pt x="21065" y="9476"/>
                  <a:pt x="20210" y="10591"/>
                </a:cubicBezTo>
                <a:cubicBezTo>
                  <a:pt x="19248" y="11636"/>
                  <a:pt x="17857" y="12472"/>
                  <a:pt x="16253" y="13099"/>
                </a:cubicBezTo>
                <a:cubicBezTo>
                  <a:pt x="14543" y="13726"/>
                  <a:pt x="12725" y="14075"/>
                  <a:pt x="10800" y="14075"/>
                </a:cubicBezTo>
                <a:cubicBezTo>
                  <a:pt x="10051" y="14075"/>
                  <a:pt x="9196" y="14005"/>
                  <a:pt x="8448" y="13866"/>
                </a:cubicBezTo>
                <a:cubicBezTo>
                  <a:pt x="8127" y="13866"/>
                  <a:pt x="7913" y="13726"/>
                  <a:pt x="7806" y="13587"/>
                </a:cubicBezTo>
                <a:cubicBezTo>
                  <a:pt x="7699" y="13448"/>
                  <a:pt x="7592" y="13308"/>
                  <a:pt x="7699" y="13099"/>
                </a:cubicBezTo>
                <a:cubicBezTo>
                  <a:pt x="7699" y="12960"/>
                  <a:pt x="7913" y="12821"/>
                  <a:pt x="8127" y="12751"/>
                </a:cubicBezTo>
                <a:cubicBezTo>
                  <a:pt x="8341" y="12681"/>
                  <a:pt x="8554" y="12612"/>
                  <a:pt x="8875" y="12681"/>
                </a:cubicBezTo>
                <a:cubicBezTo>
                  <a:pt x="9410" y="12751"/>
                  <a:pt x="10158" y="12821"/>
                  <a:pt x="10800" y="12821"/>
                </a:cubicBezTo>
                <a:cubicBezTo>
                  <a:pt x="11976" y="12821"/>
                  <a:pt x="13152" y="12681"/>
                  <a:pt x="14222" y="12333"/>
                </a:cubicBezTo>
                <a:cubicBezTo>
                  <a:pt x="15398" y="12054"/>
                  <a:pt x="16253" y="11636"/>
                  <a:pt x="17109" y="11148"/>
                </a:cubicBezTo>
                <a:cubicBezTo>
                  <a:pt x="17857" y="10591"/>
                  <a:pt x="18499" y="10034"/>
                  <a:pt x="18927" y="9267"/>
                </a:cubicBezTo>
                <a:cubicBezTo>
                  <a:pt x="19461" y="8570"/>
                  <a:pt x="19675" y="7804"/>
                  <a:pt x="19675" y="7037"/>
                </a:cubicBezTo>
                <a:cubicBezTo>
                  <a:pt x="19675" y="6271"/>
                  <a:pt x="19461" y="5505"/>
                  <a:pt x="18927" y="4808"/>
                </a:cubicBezTo>
                <a:cubicBezTo>
                  <a:pt x="18499" y="4111"/>
                  <a:pt x="17857" y="3484"/>
                  <a:pt x="17109" y="2996"/>
                </a:cubicBezTo>
                <a:cubicBezTo>
                  <a:pt x="16253" y="2439"/>
                  <a:pt x="15398" y="2021"/>
                  <a:pt x="14222" y="1742"/>
                </a:cubicBezTo>
                <a:cubicBezTo>
                  <a:pt x="13152" y="1463"/>
                  <a:pt x="11976" y="1254"/>
                  <a:pt x="10800" y="1254"/>
                </a:cubicBezTo>
                <a:cubicBezTo>
                  <a:pt x="9624" y="1254"/>
                  <a:pt x="8448" y="1463"/>
                  <a:pt x="7378" y="1742"/>
                </a:cubicBezTo>
                <a:cubicBezTo>
                  <a:pt x="6309" y="2021"/>
                  <a:pt x="5347" y="2439"/>
                  <a:pt x="4598" y="2996"/>
                </a:cubicBezTo>
                <a:cubicBezTo>
                  <a:pt x="3743" y="3484"/>
                  <a:pt x="3101" y="4111"/>
                  <a:pt x="2673" y="4808"/>
                </a:cubicBezTo>
                <a:cubicBezTo>
                  <a:pt x="2246" y="5505"/>
                  <a:pt x="1925" y="6271"/>
                  <a:pt x="1925" y="7037"/>
                </a:cubicBezTo>
                <a:cubicBezTo>
                  <a:pt x="1925" y="7943"/>
                  <a:pt x="2246" y="8849"/>
                  <a:pt x="2887" y="9685"/>
                </a:cubicBezTo>
                <a:cubicBezTo>
                  <a:pt x="3101" y="9825"/>
                  <a:pt x="3101" y="9964"/>
                  <a:pt x="2994" y="10173"/>
                </a:cubicBezTo>
                <a:cubicBezTo>
                  <a:pt x="2887" y="10312"/>
                  <a:pt x="2780" y="10452"/>
                  <a:pt x="2566" y="10521"/>
                </a:cubicBezTo>
                <a:cubicBezTo>
                  <a:pt x="2246" y="10591"/>
                  <a:pt x="2032" y="10591"/>
                  <a:pt x="1818" y="10521"/>
                </a:cubicBezTo>
                <a:cubicBezTo>
                  <a:pt x="1497" y="10521"/>
                  <a:pt x="1390" y="10382"/>
                  <a:pt x="1283" y="10243"/>
                </a:cubicBezTo>
                <a:cubicBezTo>
                  <a:pt x="428" y="9267"/>
                  <a:pt x="0" y="8152"/>
                  <a:pt x="0" y="7037"/>
                </a:cubicBezTo>
                <a:cubicBezTo>
                  <a:pt x="0" y="6062"/>
                  <a:pt x="321" y="5156"/>
                  <a:pt x="962" y="4320"/>
                </a:cubicBezTo>
                <a:cubicBezTo>
                  <a:pt x="1497" y="3414"/>
                  <a:pt x="2246" y="2717"/>
                  <a:pt x="3208" y="2090"/>
                </a:cubicBezTo>
                <a:cubicBezTo>
                  <a:pt x="4170" y="1463"/>
                  <a:pt x="5347" y="975"/>
                  <a:pt x="6630" y="557"/>
                </a:cubicBezTo>
                <a:cubicBezTo>
                  <a:pt x="8020" y="209"/>
                  <a:pt x="9410" y="0"/>
                  <a:pt x="10800" y="0"/>
                </a:cubicBezTo>
                <a:cubicBezTo>
                  <a:pt x="12725" y="0"/>
                  <a:pt x="14543" y="348"/>
                  <a:pt x="16253" y="975"/>
                </a:cubicBezTo>
                <a:cubicBezTo>
                  <a:pt x="17857" y="1603"/>
                  <a:pt x="19248" y="2439"/>
                  <a:pt x="20210" y="3554"/>
                </a:cubicBezTo>
                <a:cubicBezTo>
                  <a:pt x="21065" y="4599"/>
                  <a:pt x="21600" y="5783"/>
                  <a:pt x="21600" y="7037"/>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
        <p:nvSpPr>
          <p:cNvPr id="175" name="Freeform 77"/>
          <p:cNvSpPr/>
          <p:nvPr/>
        </p:nvSpPr>
        <p:spPr>
          <a:xfrm>
            <a:off x="9700654" y="7631948"/>
            <a:ext cx="557339" cy="902346"/>
          </a:xfrm>
          <a:custGeom>
            <a:avLst/>
            <a:gdLst/>
            <a:ahLst/>
            <a:cxnLst>
              <a:cxn ang="0">
                <a:pos x="wd2" y="hd2"/>
              </a:cxn>
              <a:cxn ang="5400000">
                <a:pos x="wd2" y="hd2"/>
              </a:cxn>
              <a:cxn ang="10800000">
                <a:pos x="wd2" y="hd2"/>
              </a:cxn>
              <a:cxn ang="16200000">
                <a:pos x="wd2" y="hd2"/>
              </a:cxn>
            </a:cxnLst>
            <a:rect l="0" t="0" r="r" b="b"/>
            <a:pathLst>
              <a:path w="21600" h="21600" extrusionOk="0">
                <a:moveTo>
                  <a:pt x="14543" y="6898"/>
                </a:moveTo>
                <a:cubicBezTo>
                  <a:pt x="14543" y="7525"/>
                  <a:pt x="14222" y="8083"/>
                  <a:pt x="13473" y="8570"/>
                </a:cubicBezTo>
                <a:cubicBezTo>
                  <a:pt x="12832" y="8988"/>
                  <a:pt x="11976" y="9267"/>
                  <a:pt x="11014" y="9267"/>
                </a:cubicBezTo>
                <a:cubicBezTo>
                  <a:pt x="10265" y="9267"/>
                  <a:pt x="9517" y="9128"/>
                  <a:pt x="8982" y="8849"/>
                </a:cubicBezTo>
                <a:cubicBezTo>
                  <a:pt x="8127" y="9337"/>
                  <a:pt x="7485" y="9964"/>
                  <a:pt x="6844" y="10591"/>
                </a:cubicBezTo>
                <a:cubicBezTo>
                  <a:pt x="3743" y="13587"/>
                  <a:pt x="2566" y="17001"/>
                  <a:pt x="3101" y="20903"/>
                </a:cubicBezTo>
                <a:cubicBezTo>
                  <a:pt x="3101" y="21112"/>
                  <a:pt x="2994" y="21252"/>
                  <a:pt x="2887" y="21391"/>
                </a:cubicBezTo>
                <a:cubicBezTo>
                  <a:pt x="2673" y="21530"/>
                  <a:pt x="2459" y="21600"/>
                  <a:pt x="2246" y="21600"/>
                </a:cubicBezTo>
                <a:cubicBezTo>
                  <a:pt x="2139" y="21600"/>
                  <a:pt x="2139" y="21600"/>
                  <a:pt x="2139" y="21600"/>
                </a:cubicBezTo>
                <a:cubicBezTo>
                  <a:pt x="1925" y="21600"/>
                  <a:pt x="1711" y="21530"/>
                  <a:pt x="1497" y="21461"/>
                </a:cubicBezTo>
                <a:cubicBezTo>
                  <a:pt x="1283" y="21321"/>
                  <a:pt x="1176" y="21182"/>
                  <a:pt x="1176" y="21043"/>
                </a:cubicBezTo>
                <a:cubicBezTo>
                  <a:pt x="962" y="19997"/>
                  <a:pt x="962" y="19022"/>
                  <a:pt x="1069" y="18046"/>
                </a:cubicBezTo>
                <a:cubicBezTo>
                  <a:pt x="1176" y="17071"/>
                  <a:pt x="1390" y="16235"/>
                  <a:pt x="1604" y="15468"/>
                </a:cubicBezTo>
                <a:cubicBezTo>
                  <a:pt x="1925" y="14702"/>
                  <a:pt x="2246" y="13935"/>
                  <a:pt x="2673" y="13239"/>
                </a:cubicBezTo>
                <a:cubicBezTo>
                  <a:pt x="3101" y="12472"/>
                  <a:pt x="3529" y="11845"/>
                  <a:pt x="3956" y="11357"/>
                </a:cubicBezTo>
                <a:cubicBezTo>
                  <a:pt x="4384" y="10800"/>
                  <a:pt x="4812" y="10312"/>
                  <a:pt x="5240" y="9825"/>
                </a:cubicBezTo>
                <a:cubicBezTo>
                  <a:pt x="5988" y="9128"/>
                  <a:pt x="6844" y="8431"/>
                  <a:pt x="7699" y="7874"/>
                </a:cubicBezTo>
                <a:cubicBezTo>
                  <a:pt x="7485" y="7595"/>
                  <a:pt x="7378" y="7246"/>
                  <a:pt x="7378" y="6898"/>
                </a:cubicBezTo>
                <a:cubicBezTo>
                  <a:pt x="7378" y="6271"/>
                  <a:pt x="7806" y="5714"/>
                  <a:pt x="8448" y="5295"/>
                </a:cubicBezTo>
                <a:cubicBezTo>
                  <a:pt x="9196" y="4808"/>
                  <a:pt x="10051" y="4599"/>
                  <a:pt x="11014" y="4599"/>
                </a:cubicBezTo>
                <a:cubicBezTo>
                  <a:pt x="11976" y="4599"/>
                  <a:pt x="12832" y="4808"/>
                  <a:pt x="13473" y="5295"/>
                </a:cubicBezTo>
                <a:cubicBezTo>
                  <a:pt x="14222" y="5714"/>
                  <a:pt x="14543" y="6271"/>
                  <a:pt x="14543" y="6898"/>
                </a:cubicBezTo>
                <a:close/>
                <a:moveTo>
                  <a:pt x="21600" y="7037"/>
                </a:moveTo>
                <a:cubicBezTo>
                  <a:pt x="21600" y="8292"/>
                  <a:pt x="21065" y="9476"/>
                  <a:pt x="20210" y="10591"/>
                </a:cubicBezTo>
                <a:cubicBezTo>
                  <a:pt x="19248" y="11636"/>
                  <a:pt x="17857" y="12472"/>
                  <a:pt x="16253" y="13099"/>
                </a:cubicBezTo>
                <a:cubicBezTo>
                  <a:pt x="14543" y="13726"/>
                  <a:pt x="12725" y="14075"/>
                  <a:pt x="10800" y="14075"/>
                </a:cubicBezTo>
                <a:cubicBezTo>
                  <a:pt x="10051" y="14075"/>
                  <a:pt x="9196" y="14005"/>
                  <a:pt x="8448" y="13866"/>
                </a:cubicBezTo>
                <a:cubicBezTo>
                  <a:pt x="8127" y="13866"/>
                  <a:pt x="7913" y="13726"/>
                  <a:pt x="7806" y="13587"/>
                </a:cubicBezTo>
                <a:cubicBezTo>
                  <a:pt x="7699" y="13448"/>
                  <a:pt x="7592" y="13308"/>
                  <a:pt x="7699" y="13099"/>
                </a:cubicBezTo>
                <a:cubicBezTo>
                  <a:pt x="7699" y="12960"/>
                  <a:pt x="7913" y="12821"/>
                  <a:pt x="8127" y="12751"/>
                </a:cubicBezTo>
                <a:cubicBezTo>
                  <a:pt x="8341" y="12681"/>
                  <a:pt x="8554" y="12612"/>
                  <a:pt x="8875" y="12681"/>
                </a:cubicBezTo>
                <a:cubicBezTo>
                  <a:pt x="9410" y="12751"/>
                  <a:pt x="10158" y="12821"/>
                  <a:pt x="10800" y="12821"/>
                </a:cubicBezTo>
                <a:cubicBezTo>
                  <a:pt x="11976" y="12821"/>
                  <a:pt x="13152" y="12681"/>
                  <a:pt x="14222" y="12333"/>
                </a:cubicBezTo>
                <a:cubicBezTo>
                  <a:pt x="15398" y="12054"/>
                  <a:pt x="16253" y="11636"/>
                  <a:pt x="17109" y="11148"/>
                </a:cubicBezTo>
                <a:cubicBezTo>
                  <a:pt x="17857" y="10591"/>
                  <a:pt x="18499" y="10034"/>
                  <a:pt x="18927" y="9267"/>
                </a:cubicBezTo>
                <a:cubicBezTo>
                  <a:pt x="19461" y="8570"/>
                  <a:pt x="19675" y="7804"/>
                  <a:pt x="19675" y="7037"/>
                </a:cubicBezTo>
                <a:cubicBezTo>
                  <a:pt x="19675" y="6271"/>
                  <a:pt x="19461" y="5505"/>
                  <a:pt x="18927" y="4808"/>
                </a:cubicBezTo>
                <a:cubicBezTo>
                  <a:pt x="18499" y="4111"/>
                  <a:pt x="17857" y="3484"/>
                  <a:pt x="17109" y="2996"/>
                </a:cubicBezTo>
                <a:cubicBezTo>
                  <a:pt x="16253" y="2439"/>
                  <a:pt x="15398" y="2021"/>
                  <a:pt x="14222" y="1742"/>
                </a:cubicBezTo>
                <a:cubicBezTo>
                  <a:pt x="13152" y="1463"/>
                  <a:pt x="11976" y="1254"/>
                  <a:pt x="10800" y="1254"/>
                </a:cubicBezTo>
                <a:cubicBezTo>
                  <a:pt x="9624" y="1254"/>
                  <a:pt x="8448" y="1463"/>
                  <a:pt x="7378" y="1742"/>
                </a:cubicBezTo>
                <a:cubicBezTo>
                  <a:pt x="6309" y="2021"/>
                  <a:pt x="5347" y="2439"/>
                  <a:pt x="4598" y="2996"/>
                </a:cubicBezTo>
                <a:cubicBezTo>
                  <a:pt x="3743" y="3484"/>
                  <a:pt x="3101" y="4111"/>
                  <a:pt x="2673" y="4808"/>
                </a:cubicBezTo>
                <a:cubicBezTo>
                  <a:pt x="2246" y="5505"/>
                  <a:pt x="1925" y="6271"/>
                  <a:pt x="1925" y="7037"/>
                </a:cubicBezTo>
                <a:cubicBezTo>
                  <a:pt x="1925" y="7943"/>
                  <a:pt x="2246" y="8849"/>
                  <a:pt x="2887" y="9685"/>
                </a:cubicBezTo>
                <a:cubicBezTo>
                  <a:pt x="3101" y="9825"/>
                  <a:pt x="3101" y="9964"/>
                  <a:pt x="2994" y="10173"/>
                </a:cubicBezTo>
                <a:cubicBezTo>
                  <a:pt x="2887" y="10312"/>
                  <a:pt x="2780" y="10452"/>
                  <a:pt x="2566" y="10521"/>
                </a:cubicBezTo>
                <a:cubicBezTo>
                  <a:pt x="2246" y="10591"/>
                  <a:pt x="2032" y="10591"/>
                  <a:pt x="1818" y="10521"/>
                </a:cubicBezTo>
                <a:cubicBezTo>
                  <a:pt x="1497" y="10521"/>
                  <a:pt x="1390" y="10382"/>
                  <a:pt x="1283" y="10243"/>
                </a:cubicBezTo>
                <a:cubicBezTo>
                  <a:pt x="428" y="9267"/>
                  <a:pt x="0" y="8152"/>
                  <a:pt x="0" y="7037"/>
                </a:cubicBezTo>
                <a:cubicBezTo>
                  <a:pt x="0" y="6062"/>
                  <a:pt x="321" y="5156"/>
                  <a:pt x="962" y="4320"/>
                </a:cubicBezTo>
                <a:cubicBezTo>
                  <a:pt x="1497" y="3414"/>
                  <a:pt x="2246" y="2717"/>
                  <a:pt x="3208" y="2090"/>
                </a:cubicBezTo>
                <a:cubicBezTo>
                  <a:pt x="4170" y="1463"/>
                  <a:pt x="5347" y="975"/>
                  <a:pt x="6630" y="557"/>
                </a:cubicBezTo>
                <a:cubicBezTo>
                  <a:pt x="8020" y="209"/>
                  <a:pt x="9410" y="0"/>
                  <a:pt x="10800" y="0"/>
                </a:cubicBezTo>
                <a:cubicBezTo>
                  <a:pt x="12725" y="0"/>
                  <a:pt x="14543" y="348"/>
                  <a:pt x="16253" y="975"/>
                </a:cubicBezTo>
                <a:cubicBezTo>
                  <a:pt x="17857" y="1603"/>
                  <a:pt x="19248" y="2439"/>
                  <a:pt x="20210" y="3554"/>
                </a:cubicBezTo>
                <a:cubicBezTo>
                  <a:pt x="21065" y="4599"/>
                  <a:pt x="21600" y="5783"/>
                  <a:pt x="21600" y="7037"/>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
        <p:nvSpPr>
          <p:cNvPr id="177"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78" name="Peso: kg…"/>
          <p:cNvSpPr txBox="1"/>
          <p:nvPr/>
        </p:nvSpPr>
        <p:spPr>
          <a:xfrm>
            <a:off x="2429915" y="9267328"/>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79" name="Freeform 77"/>
          <p:cNvSpPr/>
          <p:nvPr/>
        </p:nvSpPr>
        <p:spPr>
          <a:xfrm>
            <a:off x="9751457" y="8476036"/>
            <a:ext cx="557338" cy="902346"/>
          </a:xfrm>
          <a:custGeom>
            <a:avLst/>
            <a:gdLst/>
            <a:ahLst/>
            <a:cxnLst>
              <a:cxn ang="0">
                <a:pos x="wd2" y="hd2"/>
              </a:cxn>
              <a:cxn ang="5400000">
                <a:pos x="wd2" y="hd2"/>
              </a:cxn>
              <a:cxn ang="10800000">
                <a:pos x="wd2" y="hd2"/>
              </a:cxn>
              <a:cxn ang="16200000">
                <a:pos x="wd2" y="hd2"/>
              </a:cxn>
            </a:cxnLst>
            <a:rect l="0" t="0" r="r" b="b"/>
            <a:pathLst>
              <a:path w="21600" h="21600" extrusionOk="0">
                <a:moveTo>
                  <a:pt x="14543" y="6898"/>
                </a:moveTo>
                <a:cubicBezTo>
                  <a:pt x="14543" y="7525"/>
                  <a:pt x="14222" y="8083"/>
                  <a:pt x="13473" y="8570"/>
                </a:cubicBezTo>
                <a:cubicBezTo>
                  <a:pt x="12832" y="8988"/>
                  <a:pt x="11976" y="9267"/>
                  <a:pt x="11014" y="9267"/>
                </a:cubicBezTo>
                <a:cubicBezTo>
                  <a:pt x="10265" y="9267"/>
                  <a:pt x="9517" y="9128"/>
                  <a:pt x="8982" y="8849"/>
                </a:cubicBezTo>
                <a:cubicBezTo>
                  <a:pt x="8127" y="9337"/>
                  <a:pt x="7485" y="9964"/>
                  <a:pt x="6844" y="10591"/>
                </a:cubicBezTo>
                <a:cubicBezTo>
                  <a:pt x="3743" y="13587"/>
                  <a:pt x="2566" y="17001"/>
                  <a:pt x="3101" y="20903"/>
                </a:cubicBezTo>
                <a:cubicBezTo>
                  <a:pt x="3101" y="21112"/>
                  <a:pt x="2994" y="21252"/>
                  <a:pt x="2887" y="21391"/>
                </a:cubicBezTo>
                <a:cubicBezTo>
                  <a:pt x="2673" y="21530"/>
                  <a:pt x="2459" y="21600"/>
                  <a:pt x="2246" y="21600"/>
                </a:cubicBezTo>
                <a:cubicBezTo>
                  <a:pt x="2139" y="21600"/>
                  <a:pt x="2139" y="21600"/>
                  <a:pt x="2139" y="21600"/>
                </a:cubicBezTo>
                <a:cubicBezTo>
                  <a:pt x="1925" y="21600"/>
                  <a:pt x="1711" y="21530"/>
                  <a:pt x="1497" y="21461"/>
                </a:cubicBezTo>
                <a:cubicBezTo>
                  <a:pt x="1283" y="21321"/>
                  <a:pt x="1176" y="21182"/>
                  <a:pt x="1176" y="21043"/>
                </a:cubicBezTo>
                <a:cubicBezTo>
                  <a:pt x="962" y="19997"/>
                  <a:pt x="962" y="19022"/>
                  <a:pt x="1069" y="18046"/>
                </a:cubicBezTo>
                <a:cubicBezTo>
                  <a:pt x="1176" y="17071"/>
                  <a:pt x="1390" y="16235"/>
                  <a:pt x="1604" y="15468"/>
                </a:cubicBezTo>
                <a:cubicBezTo>
                  <a:pt x="1925" y="14702"/>
                  <a:pt x="2246" y="13935"/>
                  <a:pt x="2673" y="13239"/>
                </a:cubicBezTo>
                <a:cubicBezTo>
                  <a:pt x="3101" y="12472"/>
                  <a:pt x="3529" y="11845"/>
                  <a:pt x="3956" y="11357"/>
                </a:cubicBezTo>
                <a:cubicBezTo>
                  <a:pt x="4384" y="10800"/>
                  <a:pt x="4812" y="10312"/>
                  <a:pt x="5240" y="9825"/>
                </a:cubicBezTo>
                <a:cubicBezTo>
                  <a:pt x="5988" y="9128"/>
                  <a:pt x="6844" y="8431"/>
                  <a:pt x="7699" y="7874"/>
                </a:cubicBezTo>
                <a:cubicBezTo>
                  <a:pt x="7485" y="7595"/>
                  <a:pt x="7378" y="7246"/>
                  <a:pt x="7378" y="6898"/>
                </a:cubicBezTo>
                <a:cubicBezTo>
                  <a:pt x="7378" y="6271"/>
                  <a:pt x="7806" y="5714"/>
                  <a:pt x="8448" y="5295"/>
                </a:cubicBezTo>
                <a:cubicBezTo>
                  <a:pt x="9196" y="4808"/>
                  <a:pt x="10051" y="4599"/>
                  <a:pt x="11014" y="4599"/>
                </a:cubicBezTo>
                <a:cubicBezTo>
                  <a:pt x="11976" y="4599"/>
                  <a:pt x="12832" y="4808"/>
                  <a:pt x="13473" y="5295"/>
                </a:cubicBezTo>
                <a:cubicBezTo>
                  <a:pt x="14222" y="5714"/>
                  <a:pt x="14543" y="6271"/>
                  <a:pt x="14543" y="6898"/>
                </a:cubicBezTo>
                <a:close/>
                <a:moveTo>
                  <a:pt x="21600" y="7037"/>
                </a:moveTo>
                <a:cubicBezTo>
                  <a:pt x="21600" y="8292"/>
                  <a:pt x="21065" y="9476"/>
                  <a:pt x="20210" y="10591"/>
                </a:cubicBezTo>
                <a:cubicBezTo>
                  <a:pt x="19248" y="11636"/>
                  <a:pt x="17857" y="12472"/>
                  <a:pt x="16253" y="13099"/>
                </a:cubicBezTo>
                <a:cubicBezTo>
                  <a:pt x="14543" y="13726"/>
                  <a:pt x="12725" y="14075"/>
                  <a:pt x="10800" y="14075"/>
                </a:cubicBezTo>
                <a:cubicBezTo>
                  <a:pt x="10051" y="14075"/>
                  <a:pt x="9196" y="14005"/>
                  <a:pt x="8448" y="13866"/>
                </a:cubicBezTo>
                <a:cubicBezTo>
                  <a:pt x="8127" y="13866"/>
                  <a:pt x="7913" y="13726"/>
                  <a:pt x="7806" y="13587"/>
                </a:cubicBezTo>
                <a:cubicBezTo>
                  <a:pt x="7699" y="13448"/>
                  <a:pt x="7592" y="13308"/>
                  <a:pt x="7699" y="13099"/>
                </a:cubicBezTo>
                <a:cubicBezTo>
                  <a:pt x="7699" y="12960"/>
                  <a:pt x="7913" y="12821"/>
                  <a:pt x="8127" y="12751"/>
                </a:cubicBezTo>
                <a:cubicBezTo>
                  <a:pt x="8341" y="12681"/>
                  <a:pt x="8554" y="12612"/>
                  <a:pt x="8875" y="12681"/>
                </a:cubicBezTo>
                <a:cubicBezTo>
                  <a:pt x="9410" y="12751"/>
                  <a:pt x="10158" y="12821"/>
                  <a:pt x="10800" y="12821"/>
                </a:cubicBezTo>
                <a:cubicBezTo>
                  <a:pt x="11976" y="12821"/>
                  <a:pt x="13152" y="12681"/>
                  <a:pt x="14222" y="12333"/>
                </a:cubicBezTo>
                <a:cubicBezTo>
                  <a:pt x="15398" y="12054"/>
                  <a:pt x="16253" y="11636"/>
                  <a:pt x="17109" y="11148"/>
                </a:cubicBezTo>
                <a:cubicBezTo>
                  <a:pt x="17857" y="10591"/>
                  <a:pt x="18499" y="10034"/>
                  <a:pt x="18927" y="9267"/>
                </a:cubicBezTo>
                <a:cubicBezTo>
                  <a:pt x="19461" y="8570"/>
                  <a:pt x="19675" y="7804"/>
                  <a:pt x="19675" y="7037"/>
                </a:cubicBezTo>
                <a:cubicBezTo>
                  <a:pt x="19675" y="6271"/>
                  <a:pt x="19461" y="5505"/>
                  <a:pt x="18927" y="4808"/>
                </a:cubicBezTo>
                <a:cubicBezTo>
                  <a:pt x="18499" y="4111"/>
                  <a:pt x="17857" y="3484"/>
                  <a:pt x="17109" y="2996"/>
                </a:cubicBezTo>
                <a:cubicBezTo>
                  <a:pt x="16253" y="2439"/>
                  <a:pt x="15398" y="2021"/>
                  <a:pt x="14222" y="1742"/>
                </a:cubicBezTo>
                <a:cubicBezTo>
                  <a:pt x="13152" y="1463"/>
                  <a:pt x="11976" y="1254"/>
                  <a:pt x="10800" y="1254"/>
                </a:cubicBezTo>
                <a:cubicBezTo>
                  <a:pt x="9624" y="1254"/>
                  <a:pt x="8448" y="1463"/>
                  <a:pt x="7378" y="1742"/>
                </a:cubicBezTo>
                <a:cubicBezTo>
                  <a:pt x="6309" y="2021"/>
                  <a:pt x="5347" y="2439"/>
                  <a:pt x="4598" y="2996"/>
                </a:cubicBezTo>
                <a:cubicBezTo>
                  <a:pt x="3743" y="3484"/>
                  <a:pt x="3101" y="4111"/>
                  <a:pt x="2673" y="4808"/>
                </a:cubicBezTo>
                <a:cubicBezTo>
                  <a:pt x="2246" y="5505"/>
                  <a:pt x="1925" y="6271"/>
                  <a:pt x="1925" y="7037"/>
                </a:cubicBezTo>
                <a:cubicBezTo>
                  <a:pt x="1925" y="7943"/>
                  <a:pt x="2246" y="8849"/>
                  <a:pt x="2887" y="9685"/>
                </a:cubicBezTo>
                <a:cubicBezTo>
                  <a:pt x="3101" y="9825"/>
                  <a:pt x="3101" y="9964"/>
                  <a:pt x="2994" y="10173"/>
                </a:cubicBezTo>
                <a:cubicBezTo>
                  <a:pt x="2887" y="10312"/>
                  <a:pt x="2780" y="10452"/>
                  <a:pt x="2566" y="10521"/>
                </a:cubicBezTo>
                <a:cubicBezTo>
                  <a:pt x="2246" y="10591"/>
                  <a:pt x="2032" y="10591"/>
                  <a:pt x="1818" y="10521"/>
                </a:cubicBezTo>
                <a:cubicBezTo>
                  <a:pt x="1497" y="10521"/>
                  <a:pt x="1390" y="10382"/>
                  <a:pt x="1283" y="10243"/>
                </a:cubicBezTo>
                <a:cubicBezTo>
                  <a:pt x="428" y="9267"/>
                  <a:pt x="0" y="8152"/>
                  <a:pt x="0" y="7037"/>
                </a:cubicBezTo>
                <a:cubicBezTo>
                  <a:pt x="0" y="6062"/>
                  <a:pt x="321" y="5156"/>
                  <a:pt x="962" y="4320"/>
                </a:cubicBezTo>
                <a:cubicBezTo>
                  <a:pt x="1497" y="3414"/>
                  <a:pt x="2246" y="2717"/>
                  <a:pt x="3208" y="2090"/>
                </a:cubicBezTo>
                <a:cubicBezTo>
                  <a:pt x="4170" y="1463"/>
                  <a:pt x="5347" y="975"/>
                  <a:pt x="6630" y="557"/>
                </a:cubicBezTo>
                <a:cubicBezTo>
                  <a:pt x="8020" y="209"/>
                  <a:pt x="9410" y="0"/>
                  <a:pt x="10800" y="0"/>
                </a:cubicBezTo>
                <a:cubicBezTo>
                  <a:pt x="12725" y="0"/>
                  <a:pt x="14543" y="348"/>
                  <a:pt x="16253" y="975"/>
                </a:cubicBezTo>
                <a:cubicBezTo>
                  <a:pt x="17857" y="1603"/>
                  <a:pt x="19248" y="2439"/>
                  <a:pt x="20210" y="3554"/>
                </a:cubicBezTo>
                <a:cubicBezTo>
                  <a:pt x="21065" y="4599"/>
                  <a:pt x="21600" y="5783"/>
                  <a:pt x="21600" y="7037"/>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
        <p:nvSpPr>
          <p:cNvPr id="180" name="Freeform 77"/>
          <p:cNvSpPr/>
          <p:nvPr/>
        </p:nvSpPr>
        <p:spPr>
          <a:xfrm>
            <a:off x="9751457" y="9394360"/>
            <a:ext cx="557338" cy="902346"/>
          </a:xfrm>
          <a:custGeom>
            <a:avLst/>
            <a:gdLst/>
            <a:ahLst/>
            <a:cxnLst>
              <a:cxn ang="0">
                <a:pos x="wd2" y="hd2"/>
              </a:cxn>
              <a:cxn ang="5400000">
                <a:pos x="wd2" y="hd2"/>
              </a:cxn>
              <a:cxn ang="10800000">
                <a:pos x="wd2" y="hd2"/>
              </a:cxn>
              <a:cxn ang="16200000">
                <a:pos x="wd2" y="hd2"/>
              </a:cxn>
            </a:cxnLst>
            <a:rect l="0" t="0" r="r" b="b"/>
            <a:pathLst>
              <a:path w="21600" h="21600" extrusionOk="0">
                <a:moveTo>
                  <a:pt x="14543" y="6898"/>
                </a:moveTo>
                <a:cubicBezTo>
                  <a:pt x="14543" y="7525"/>
                  <a:pt x="14222" y="8083"/>
                  <a:pt x="13473" y="8570"/>
                </a:cubicBezTo>
                <a:cubicBezTo>
                  <a:pt x="12832" y="8988"/>
                  <a:pt x="11976" y="9267"/>
                  <a:pt x="11014" y="9267"/>
                </a:cubicBezTo>
                <a:cubicBezTo>
                  <a:pt x="10265" y="9267"/>
                  <a:pt x="9517" y="9128"/>
                  <a:pt x="8982" y="8849"/>
                </a:cubicBezTo>
                <a:cubicBezTo>
                  <a:pt x="8127" y="9337"/>
                  <a:pt x="7485" y="9964"/>
                  <a:pt x="6844" y="10591"/>
                </a:cubicBezTo>
                <a:cubicBezTo>
                  <a:pt x="3743" y="13587"/>
                  <a:pt x="2566" y="17001"/>
                  <a:pt x="3101" y="20903"/>
                </a:cubicBezTo>
                <a:cubicBezTo>
                  <a:pt x="3101" y="21112"/>
                  <a:pt x="2994" y="21252"/>
                  <a:pt x="2887" y="21391"/>
                </a:cubicBezTo>
                <a:cubicBezTo>
                  <a:pt x="2673" y="21530"/>
                  <a:pt x="2459" y="21600"/>
                  <a:pt x="2246" y="21600"/>
                </a:cubicBezTo>
                <a:cubicBezTo>
                  <a:pt x="2139" y="21600"/>
                  <a:pt x="2139" y="21600"/>
                  <a:pt x="2139" y="21600"/>
                </a:cubicBezTo>
                <a:cubicBezTo>
                  <a:pt x="1925" y="21600"/>
                  <a:pt x="1711" y="21530"/>
                  <a:pt x="1497" y="21461"/>
                </a:cubicBezTo>
                <a:cubicBezTo>
                  <a:pt x="1283" y="21321"/>
                  <a:pt x="1176" y="21182"/>
                  <a:pt x="1176" y="21043"/>
                </a:cubicBezTo>
                <a:cubicBezTo>
                  <a:pt x="962" y="19997"/>
                  <a:pt x="962" y="19022"/>
                  <a:pt x="1069" y="18046"/>
                </a:cubicBezTo>
                <a:cubicBezTo>
                  <a:pt x="1176" y="17071"/>
                  <a:pt x="1390" y="16235"/>
                  <a:pt x="1604" y="15468"/>
                </a:cubicBezTo>
                <a:cubicBezTo>
                  <a:pt x="1925" y="14702"/>
                  <a:pt x="2246" y="13935"/>
                  <a:pt x="2673" y="13239"/>
                </a:cubicBezTo>
                <a:cubicBezTo>
                  <a:pt x="3101" y="12472"/>
                  <a:pt x="3529" y="11845"/>
                  <a:pt x="3956" y="11357"/>
                </a:cubicBezTo>
                <a:cubicBezTo>
                  <a:pt x="4384" y="10800"/>
                  <a:pt x="4812" y="10312"/>
                  <a:pt x="5240" y="9825"/>
                </a:cubicBezTo>
                <a:cubicBezTo>
                  <a:pt x="5988" y="9128"/>
                  <a:pt x="6844" y="8431"/>
                  <a:pt x="7699" y="7874"/>
                </a:cubicBezTo>
                <a:cubicBezTo>
                  <a:pt x="7485" y="7595"/>
                  <a:pt x="7378" y="7246"/>
                  <a:pt x="7378" y="6898"/>
                </a:cubicBezTo>
                <a:cubicBezTo>
                  <a:pt x="7378" y="6271"/>
                  <a:pt x="7806" y="5714"/>
                  <a:pt x="8448" y="5295"/>
                </a:cubicBezTo>
                <a:cubicBezTo>
                  <a:pt x="9196" y="4808"/>
                  <a:pt x="10051" y="4599"/>
                  <a:pt x="11014" y="4599"/>
                </a:cubicBezTo>
                <a:cubicBezTo>
                  <a:pt x="11976" y="4599"/>
                  <a:pt x="12832" y="4808"/>
                  <a:pt x="13473" y="5295"/>
                </a:cubicBezTo>
                <a:cubicBezTo>
                  <a:pt x="14222" y="5714"/>
                  <a:pt x="14543" y="6271"/>
                  <a:pt x="14543" y="6898"/>
                </a:cubicBezTo>
                <a:close/>
                <a:moveTo>
                  <a:pt x="21600" y="7037"/>
                </a:moveTo>
                <a:cubicBezTo>
                  <a:pt x="21600" y="8292"/>
                  <a:pt x="21065" y="9476"/>
                  <a:pt x="20210" y="10591"/>
                </a:cubicBezTo>
                <a:cubicBezTo>
                  <a:pt x="19248" y="11636"/>
                  <a:pt x="17857" y="12472"/>
                  <a:pt x="16253" y="13099"/>
                </a:cubicBezTo>
                <a:cubicBezTo>
                  <a:pt x="14543" y="13726"/>
                  <a:pt x="12725" y="14075"/>
                  <a:pt x="10800" y="14075"/>
                </a:cubicBezTo>
                <a:cubicBezTo>
                  <a:pt x="10051" y="14075"/>
                  <a:pt x="9196" y="14005"/>
                  <a:pt x="8448" y="13866"/>
                </a:cubicBezTo>
                <a:cubicBezTo>
                  <a:pt x="8127" y="13866"/>
                  <a:pt x="7913" y="13726"/>
                  <a:pt x="7806" y="13587"/>
                </a:cubicBezTo>
                <a:cubicBezTo>
                  <a:pt x="7699" y="13448"/>
                  <a:pt x="7592" y="13308"/>
                  <a:pt x="7699" y="13099"/>
                </a:cubicBezTo>
                <a:cubicBezTo>
                  <a:pt x="7699" y="12960"/>
                  <a:pt x="7913" y="12821"/>
                  <a:pt x="8127" y="12751"/>
                </a:cubicBezTo>
                <a:cubicBezTo>
                  <a:pt x="8341" y="12681"/>
                  <a:pt x="8554" y="12612"/>
                  <a:pt x="8875" y="12681"/>
                </a:cubicBezTo>
                <a:cubicBezTo>
                  <a:pt x="9410" y="12751"/>
                  <a:pt x="10158" y="12821"/>
                  <a:pt x="10800" y="12821"/>
                </a:cubicBezTo>
                <a:cubicBezTo>
                  <a:pt x="11976" y="12821"/>
                  <a:pt x="13152" y="12681"/>
                  <a:pt x="14222" y="12333"/>
                </a:cubicBezTo>
                <a:cubicBezTo>
                  <a:pt x="15398" y="12054"/>
                  <a:pt x="16253" y="11636"/>
                  <a:pt x="17109" y="11148"/>
                </a:cubicBezTo>
                <a:cubicBezTo>
                  <a:pt x="17857" y="10591"/>
                  <a:pt x="18499" y="10034"/>
                  <a:pt x="18927" y="9267"/>
                </a:cubicBezTo>
                <a:cubicBezTo>
                  <a:pt x="19461" y="8570"/>
                  <a:pt x="19675" y="7804"/>
                  <a:pt x="19675" y="7037"/>
                </a:cubicBezTo>
                <a:cubicBezTo>
                  <a:pt x="19675" y="6271"/>
                  <a:pt x="19461" y="5505"/>
                  <a:pt x="18927" y="4808"/>
                </a:cubicBezTo>
                <a:cubicBezTo>
                  <a:pt x="18499" y="4111"/>
                  <a:pt x="17857" y="3484"/>
                  <a:pt x="17109" y="2996"/>
                </a:cubicBezTo>
                <a:cubicBezTo>
                  <a:pt x="16253" y="2439"/>
                  <a:pt x="15398" y="2021"/>
                  <a:pt x="14222" y="1742"/>
                </a:cubicBezTo>
                <a:cubicBezTo>
                  <a:pt x="13152" y="1463"/>
                  <a:pt x="11976" y="1254"/>
                  <a:pt x="10800" y="1254"/>
                </a:cubicBezTo>
                <a:cubicBezTo>
                  <a:pt x="9624" y="1254"/>
                  <a:pt x="8448" y="1463"/>
                  <a:pt x="7378" y="1742"/>
                </a:cubicBezTo>
                <a:cubicBezTo>
                  <a:pt x="6309" y="2021"/>
                  <a:pt x="5347" y="2439"/>
                  <a:pt x="4598" y="2996"/>
                </a:cubicBezTo>
                <a:cubicBezTo>
                  <a:pt x="3743" y="3484"/>
                  <a:pt x="3101" y="4111"/>
                  <a:pt x="2673" y="4808"/>
                </a:cubicBezTo>
                <a:cubicBezTo>
                  <a:pt x="2246" y="5505"/>
                  <a:pt x="1925" y="6271"/>
                  <a:pt x="1925" y="7037"/>
                </a:cubicBezTo>
                <a:cubicBezTo>
                  <a:pt x="1925" y="7943"/>
                  <a:pt x="2246" y="8849"/>
                  <a:pt x="2887" y="9685"/>
                </a:cubicBezTo>
                <a:cubicBezTo>
                  <a:pt x="3101" y="9825"/>
                  <a:pt x="3101" y="9964"/>
                  <a:pt x="2994" y="10173"/>
                </a:cubicBezTo>
                <a:cubicBezTo>
                  <a:pt x="2887" y="10312"/>
                  <a:pt x="2780" y="10452"/>
                  <a:pt x="2566" y="10521"/>
                </a:cubicBezTo>
                <a:cubicBezTo>
                  <a:pt x="2246" y="10591"/>
                  <a:pt x="2032" y="10591"/>
                  <a:pt x="1818" y="10521"/>
                </a:cubicBezTo>
                <a:cubicBezTo>
                  <a:pt x="1497" y="10521"/>
                  <a:pt x="1390" y="10382"/>
                  <a:pt x="1283" y="10243"/>
                </a:cubicBezTo>
                <a:cubicBezTo>
                  <a:pt x="428" y="9267"/>
                  <a:pt x="0" y="8152"/>
                  <a:pt x="0" y="7037"/>
                </a:cubicBezTo>
                <a:cubicBezTo>
                  <a:pt x="0" y="6062"/>
                  <a:pt x="321" y="5156"/>
                  <a:pt x="962" y="4320"/>
                </a:cubicBezTo>
                <a:cubicBezTo>
                  <a:pt x="1497" y="3414"/>
                  <a:pt x="2246" y="2717"/>
                  <a:pt x="3208" y="2090"/>
                </a:cubicBezTo>
                <a:cubicBezTo>
                  <a:pt x="4170" y="1463"/>
                  <a:pt x="5347" y="975"/>
                  <a:pt x="6630" y="557"/>
                </a:cubicBezTo>
                <a:cubicBezTo>
                  <a:pt x="8020" y="209"/>
                  <a:pt x="9410" y="0"/>
                  <a:pt x="10800" y="0"/>
                </a:cubicBezTo>
                <a:cubicBezTo>
                  <a:pt x="12725" y="0"/>
                  <a:pt x="14543" y="348"/>
                  <a:pt x="16253" y="975"/>
                </a:cubicBezTo>
                <a:cubicBezTo>
                  <a:pt x="17857" y="1603"/>
                  <a:pt x="19248" y="2439"/>
                  <a:pt x="20210" y="3554"/>
                </a:cubicBezTo>
                <a:cubicBezTo>
                  <a:pt x="21065" y="4599"/>
                  <a:pt x="21600" y="5783"/>
                  <a:pt x="21600" y="7037"/>
                </a:cubicBezTo>
                <a:close/>
              </a:path>
            </a:pathLst>
          </a:custGeom>
          <a:solidFill>
            <a:srgbClr val="2A2A2A"/>
          </a:solidFill>
          <a:ln w="12700">
            <a:miter lim="400000"/>
          </a:ln>
        </p:spPr>
        <p:txBody>
          <a:bodyPr lIns="45719" rIns="45719"/>
          <a:lstStyle/>
          <a:p>
            <a:pPr defTabSz="685800">
              <a:spcBef>
                <a:spcPts val="0"/>
              </a:spcBef>
              <a:defRPr sz="1300">
                <a:solidFill>
                  <a:srgbClr val="2A2A2A"/>
                </a:solidFill>
                <a:latin typeface="Calibri"/>
                <a:ea typeface="Calibri"/>
                <a:cs typeface="Calibri"/>
                <a:sym typeface="Calibri"/>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Group"/>
          <p:cNvGrpSpPr/>
          <p:nvPr/>
        </p:nvGrpSpPr>
        <p:grpSpPr>
          <a:xfrm>
            <a:off x="2147157" y="4307939"/>
            <a:ext cx="4535685" cy="4535685"/>
            <a:chOff x="0" y="0"/>
            <a:chExt cx="4535683" cy="4535683"/>
          </a:xfrm>
        </p:grpSpPr>
        <p:grpSp>
          <p:nvGrpSpPr>
            <p:cNvPr id="184" name="Group"/>
            <p:cNvGrpSpPr/>
            <p:nvPr/>
          </p:nvGrpSpPr>
          <p:grpSpPr>
            <a:xfrm>
              <a:off x="0" y="0"/>
              <a:ext cx="4535684" cy="4535684"/>
              <a:chOff x="0" y="0"/>
              <a:chExt cx="4535683" cy="4535683"/>
            </a:xfrm>
          </p:grpSpPr>
          <p:sp>
            <p:nvSpPr>
              <p:cNvPr id="182" name="Circle"/>
              <p:cNvSpPr/>
              <p:nvPr/>
            </p:nvSpPr>
            <p:spPr>
              <a:xfrm>
                <a:off x="0" y="0"/>
                <a:ext cx="4535684" cy="4535684"/>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183" name="Face Mask"/>
              <p:cNvSpPr/>
              <p:nvPr/>
            </p:nvSpPr>
            <p:spPr>
              <a:xfrm>
                <a:off x="1112196" y="909080"/>
                <a:ext cx="2311292" cy="2717524"/>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185" name="01"/>
            <p:cNvSpPr txBox="1"/>
            <p:nvPr/>
          </p:nvSpPr>
          <p:spPr>
            <a:xfrm>
              <a:off x="1696383" y="997415"/>
              <a:ext cx="864347" cy="8925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4000" b="1" i="1">
                  <a:solidFill>
                    <a:srgbClr val="FFFFFF"/>
                  </a:solidFill>
                  <a:latin typeface="Charter Roman"/>
                  <a:ea typeface="Charter Roman"/>
                  <a:cs typeface="Charter Roman"/>
                  <a:sym typeface="Charter Roman"/>
                </a:defRPr>
              </a:lvl1pPr>
            </a:lstStyle>
            <a:p>
              <a:r>
                <a:t>01</a:t>
              </a:r>
            </a:p>
          </p:txBody>
        </p:sp>
      </p:grpSp>
      <p:sp>
        <p:nvSpPr>
          <p:cNvPr id="187" name="Antecedentes"/>
          <p:cNvSpPr txBox="1"/>
          <p:nvPr/>
        </p:nvSpPr>
        <p:spPr>
          <a:xfrm>
            <a:off x="6926484" y="6197889"/>
            <a:ext cx="3337189" cy="67365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dirty="0" err="1"/>
              <a:t>Antecedentes</a:t>
            </a:r>
            <a:endParaRPr dirty="0"/>
          </a:p>
        </p:txBody>
      </p:sp>
      <p:sp>
        <p:nvSpPr>
          <p:cNvPr id="190" name="HTA, FA"/>
          <p:cNvSpPr txBox="1"/>
          <p:nvPr/>
        </p:nvSpPr>
        <p:spPr>
          <a:xfrm>
            <a:off x="12718046" y="9036496"/>
            <a:ext cx="10536539"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4000">
                <a:latin typeface="Verdana"/>
                <a:ea typeface="Verdana"/>
                <a:cs typeface="Verdana"/>
                <a:sym typeface="Verdana"/>
              </a:defRPr>
            </a:lvl1pPr>
          </a:lstStyle>
          <a:p>
            <a:r>
              <a:rPr lang="es-PE" dirty="0" smtClean="0"/>
              <a:t>3-4 cigarrillos al </a:t>
            </a:r>
            <a:r>
              <a:rPr lang="es-PE" dirty="0" err="1" smtClean="0"/>
              <a:t>dia</a:t>
            </a:r>
            <a:r>
              <a:rPr lang="es-PE" dirty="0" smtClean="0"/>
              <a:t> hasta hace 3 meses</a:t>
            </a:r>
            <a:br>
              <a:rPr lang="es-PE" dirty="0" smtClean="0"/>
            </a:br>
            <a:r>
              <a:rPr lang="es-PE" dirty="0" smtClean="0"/>
              <a:t>desde los 13 años de edad.</a:t>
            </a:r>
            <a:endParaRPr dirty="0"/>
          </a:p>
        </p:txBody>
      </p:sp>
      <p:sp>
        <p:nvSpPr>
          <p:cNvPr id="15" name="Peso: kg…"/>
          <p:cNvSpPr txBox="1"/>
          <p:nvPr/>
        </p:nvSpPr>
        <p:spPr>
          <a:xfrm>
            <a:off x="3400299" y="8985110"/>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7"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8"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6889" y="3863660"/>
            <a:ext cx="8604672" cy="512145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9" name="Group"/>
          <p:cNvGrpSpPr/>
          <p:nvPr/>
        </p:nvGrpSpPr>
        <p:grpSpPr>
          <a:xfrm>
            <a:off x="1176773" y="4590157"/>
            <a:ext cx="4535686" cy="4535686"/>
            <a:chOff x="0" y="0"/>
            <a:chExt cx="4535684" cy="4535684"/>
          </a:xfrm>
        </p:grpSpPr>
        <p:grpSp>
          <p:nvGrpSpPr>
            <p:cNvPr id="237" name="Group"/>
            <p:cNvGrpSpPr/>
            <p:nvPr/>
          </p:nvGrpSpPr>
          <p:grpSpPr>
            <a:xfrm>
              <a:off x="0" y="0"/>
              <a:ext cx="4535684" cy="4535684"/>
              <a:chOff x="0" y="0"/>
              <a:chExt cx="4535683" cy="4535683"/>
            </a:xfrm>
          </p:grpSpPr>
          <p:sp>
            <p:nvSpPr>
              <p:cNvPr id="235" name="Circle"/>
              <p:cNvSpPr/>
              <p:nvPr/>
            </p:nvSpPr>
            <p:spPr>
              <a:xfrm>
                <a:off x="0" y="0"/>
                <a:ext cx="4535684" cy="4535684"/>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236" name="Face Mask"/>
              <p:cNvSpPr/>
              <p:nvPr/>
            </p:nvSpPr>
            <p:spPr>
              <a:xfrm>
                <a:off x="1112196" y="909080"/>
                <a:ext cx="2311292" cy="2717524"/>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238" name="01"/>
            <p:cNvSpPr txBox="1"/>
            <p:nvPr/>
          </p:nvSpPr>
          <p:spPr>
            <a:xfrm>
              <a:off x="1696383" y="997415"/>
              <a:ext cx="1101684" cy="8925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4000" b="1" i="1">
                  <a:solidFill>
                    <a:srgbClr val="FFFFFF"/>
                  </a:solidFill>
                  <a:latin typeface="Charter Roman"/>
                  <a:ea typeface="Charter Roman"/>
                  <a:cs typeface="Charter Roman"/>
                  <a:sym typeface="Charter Roman"/>
                </a:defRPr>
              </a:lvl1pPr>
            </a:lstStyle>
            <a:p>
              <a:r>
                <a:rPr lang="es-PE" dirty="0" smtClean="0"/>
                <a:t>202</a:t>
              </a:r>
              <a:endParaRPr dirty="0"/>
            </a:p>
          </p:txBody>
        </p:sp>
      </p:grpSp>
      <p:pic>
        <p:nvPicPr>
          <p:cNvPr id="241" name="IMG_1376.png" descr="IMG_1376.png"/>
          <p:cNvPicPr>
            <a:picLocks noChangeAspect="1"/>
          </p:cNvPicPr>
          <p:nvPr/>
        </p:nvPicPr>
        <p:blipFill>
          <a:blip r:embed="rId2">
            <a:extLst/>
          </a:blip>
          <a:srcRect l="5720" t="16549" r="5720" b="16549"/>
          <a:stretch>
            <a:fillRect/>
          </a:stretch>
        </p:blipFill>
        <p:spPr>
          <a:xfrm>
            <a:off x="8144761" y="5224208"/>
            <a:ext cx="3615474" cy="2731283"/>
          </a:xfrm>
          <a:prstGeom prst="rect">
            <a:avLst/>
          </a:prstGeom>
          <a:ln w="12700">
            <a:miter lim="400000"/>
          </a:ln>
        </p:spPr>
      </p:pic>
      <p:sp>
        <p:nvSpPr>
          <p:cNvPr id="242" name="BISOPROLOL 5MG OD…"/>
          <p:cNvSpPr txBox="1"/>
          <p:nvPr/>
        </p:nvSpPr>
        <p:spPr>
          <a:xfrm>
            <a:off x="13398169" y="6209145"/>
            <a:ext cx="6576480" cy="1987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63020" indent="-463020">
              <a:lnSpc>
                <a:spcPct val="175000"/>
              </a:lnSpc>
              <a:spcBef>
                <a:spcPts val="0"/>
              </a:spcBef>
              <a:buSzPct val="125000"/>
              <a:buChar char="•"/>
              <a:defRPr sz="3500">
                <a:latin typeface="Verdana"/>
                <a:ea typeface="Verdana"/>
                <a:cs typeface="Verdana"/>
                <a:sym typeface="Verdana"/>
              </a:defRPr>
            </a:pPr>
            <a:r>
              <a:rPr lang="es-PE" dirty="0" smtClean="0"/>
              <a:t>LOSARTAN 50MG C/12H</a:t>
            </a:r>
            <a:endParaRPr dirty="0"/>
          </a:p>
          <a:p>
            <a:pPr marL="463020" indent="-463020">
              <a:lnSpc>
                <a:spcPct val="175000"/>
              </a:lnSpc>
              <a:spcBef>
                <a:spcPts val="0"/>
              </a:spcBef>
              <a:buSzPct val="125000"/>
              <a:buChar char="•"/>
              <a:defRPr sz="3500">
                <a:latin typeface="Verdana"/>
                <a:ea typeface="Verdana"/>
                <a:cs typeface="Verdana"/>
                <a:sym typeface="Verdana"/>
              </a:defRPr>
            </a:pPr>
            <a:r>
              <a:rPr lang="es-PE" dirty="0" smtClean="0"/>
              <a:t>AMLODIPINO 10MG C/24H</a:t>
            </a:r>
            <a:endParaRPr dirty="0"/>
          </a:p>
        </p:txBody>
      </p:sp>
      <p:sp>
        <p:nvSpPr>
          <p:cNvPr id="13" name="Peso: kg…"/>
          <p:cNvSpPr txBox="1"/>
          <p:nvPr/>
        </p:nvSpPr>
        <p:spPr>
          <a:xfrm>
            <a:off x="2429915" y="9267328"/>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4"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5"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G_1383.png" descr="IMG_1383.png"/>
          <p:cNvPicPr>
            <a:picLocks noChangeAspect="1"/>
          </p:cNvPicPr>
          <p:nvPr/>
        </p:nvPicPr>
        <p:blipFill>
          <a:blip r:embed="rId2">
            <a:extLst/>
          </a:blip>
          <a:stretch>
            <a:fillRect/>
          </a:stretch>
        </p:blipFill>
        <p:spPr>
          <a:xfrm>
            <a:off x="5203215" y="5910445"/>
            <a:ext cx="1895110" cy="1895110"/>
          </a:xfrm>
          <a:prstGeom prst="rect">
            <a:avLst/>
          </a:prstGeom>
          <a:ln w="12700">
            <a:miter lim="400000"/>
          </a:ln>
        </p:spPr>
      </p:pic>
      <p:grpSp>
        <p:nvGrpSpPr>
          <p:cNvPr id="252" name="Group"/>
          <p:cNvGrpSpPr/>
          <p:nvPr/>
        </p:nvGrpSpPr>
        <p:grpSpPr>
          <a:xfrm>
            <a:off x="573009" y="5416739"/>
            <a:ext cx="2882524" cy="2882523"/>
            <a:chOff x="0" y="0"/>
            <a:chExt cx="2882522" cy="2882522"/>
          </a:xfrm>
        </p:grpSpPr>
        <p:grpSp>
          <p:nvGrpSpPr>
            <p:cNvPr id="250" name="Group"/>
            <p:cNvGrpSpPr/>
            <p:nvPr/>
          </p:nvGrpSpPr>
          <p:grpSpPr>
            <a:xfrm>
              <a:off x="0" y="0"/>
              <a:ext cx="2882522" cy="2882522"/>
              <a:chOff x="0" y="0"/>
              <a:chExt cx="2882521" cy="2882521"/>
            </a:xfrm>
          </p:grpSpPr>
          <p:sp>
            <p:nvSpPr>
              <p:cNvPr id="248"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249"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251" name="01"/>
            <p:cNvSpPr txBox="1"/>
            <p:nvPr/>
          </p:nvSpPr>
          <p:spPr>
            <a:xfrm>
              <a:off x="1078086" y="633879"/>
              <a:ext cx="793523" cy="5116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rPr lang="es-PE" dirty="0" smtClean="0"/>
                <a:t>202</a:t>
              </a:r>
              <a:endParaRPr dirty="0"/>
            </a:p>
          </p:txBody>
        </p:sp>
      </p:grpSp>
      <p:sp>
        <p:nvSpPr>
          <p:cNvPr id="253" name="Relato"/>
          <p:cNvSpPr txBox="1"/>
          <p:nvPr/>
        </p:nvSpPr>
        <p:spPr>
          <a:xfrm>
            <a:off x="3556475" y="6562235"/>
            <a:ext cx="1907935"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dirty="0" err="1"/>
              <a:t>Relato</a:t>
            </a:r>
            <a:endParaRPr dirty="0"/>
          </a:p>
        </p:txBody>
      </p:sp>
      <p:sp>
        <p:nvSpPr>
          <p:cNvPr id="254" name="Line"/>
          <p:cNvSpPr/>
          <p:nvPr/>
        </p:nvSpPr>
        <p:spPr>
          <a:xfrm>
            <a:off x="7846923" y="6858000"/>
            <a:ext cx="15217173" cy="0"/>
          </a:xfrm>
          <a:prstGeom prst="line">
            <a:avLst/>
          </a:prstGeom>
          <a:ln w="25400">
            <a:solidFill>
              <a:srgbClr val="000000"/>
            </a:solidFill>
            <a:miter lim="400000"/>
            <a:tailEnd type="triangle"/>
          </a:ln>
        </p:spPr>
        <p:txBody>
          <a:bodyPr lIns="50800" tIns="50800" rIns="50800" bIns="50800" anchor="ctr"/>
          <a:lstStyle/>
          <a:p>
            <a:endParaRPr/>
          </a:p>
        </p:txBody>
      </p:sp>
      <p:sp>
        <p:nvSpPr>
          <p:cNvPr id="13" name="Peso: kg…"/>
          <p:cNvSpPr txBox="1"/>
          <p:nvPr/>
        </p:nvSpPr>
        <p:spPr>
          <a:xfrm>
            <a:off x="1185706" y="8576863"/>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14" name="FI EMG: 22/02/24…"/>
          <p:cNvSpPr txBox="1"/>
          <p:nvPr/>
        </p:nvSpPr>
        <p:spPr>
          <a:xfrm>
            <a:off x="19678664" y="12763825"/>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5"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sp>
        <p:nvSpPr>
          <p:cNvPr id="16" name="Relato"/>
          <p:cNvSpPr txBox="1"/>
          <p:nvPr/>
        </p:nvSpPr>
        <p:spPr>
          <a:xfrm>
            <a:off x="7098325" y="6266470"/>
            <a:ext cx="1907935"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lang="es-PE" dirty="0" smtClean="0"/>
              <a:t>2019</a:t>
            </a:r>
            <a:endParaRPr dirty="0"/>
          </a:p>
        </p:txBody>
      </p:sp>
      <p:sp>
        <p:nvSpPr>
          <p:cNvPr id="2" name="Rectángulo 1"/>
          <p:cNvSpPr/>
          <p:nvPr/>
        </p:nvSpPr>
        <p:spPr>
          <a:xfrm>
            <a:off x="7846923" y="6858000"/>
            <a:ext cx="7175363" cy="29576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Relato"/>
          <p:cNvSpPr txBox="1"/>
          <p:nvPr/>
        </p:nvSpPr>
        <p:spPr>
          <a:xfrm>
            <a:off x="14184680" y="6266470"/>
            <a:ext cx="1907935"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lang="es-PE" dirty="0" smtClean="0"/>
              <a:t>2021</a:t>
            </a:r>
            <a:endParaRPr dirty="0"/>
          </a:p>
        </p:txBody>
      </p:sp>
      <p:sp>
        <p:nvSpPr>
          <p:cNvPr id="19" name="Rectángulo 18"/>
          <p:cNvSpPr/>
          <p:nvPr/>
        </p:nvSpPr>
        <p:spPr>
          <a:xfrm>
            <a:off x="14956849" y="6883236"/>
            <a:ext cx="8107247" cy="270529"/>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Relato"/>
          <p:cNvSpPr txBox="1"/>
          <p:nvPr/>
        </p:nvSpPr>
        <p:spPr>
          <a:xfrm>
            <a:off x="10628197" y="6617842"/>
            <a:ext cx="2714579" cy="69642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lang="es-PE" dirty="0" err="1" smtClean="0"/>
              <a:t>venezuela</a:t>
            </a:r>
            <a:endParaRPr dirty="0"/>
          </a:p>
        </p:txBody>
      </p:sp>
      <p:sp>
        <p:nvSpPr>
          <p:cNvPr id="21" name="Relato"/>
          <p:cNvSpPr txBox="1"/>
          <p:nvPr/>
        </p:nvSpPr>
        <p:spPr>
          <a:xfrm>
            <a:off x="17685901" y="6617842"/>
            <a:ext cx="2714579" cy="69642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lang="es-PE" dirty="0" smtClean="0"/>
              <a:t>PERU</a:t>
            </a:r>
            <a:endParaRPr dirty="0"/>
          </a:p>
        </p:txBody>
      </p:sp>
      <p:sp>
        <p:nvSpPr>
          <p:cNvPr id="22" name="Relato"/>
          <p:cNvSpPr txBox="1"/>
          <p:nvPr/>
        </p:nvSpPr>
        <p:spPr>
          <a:xfrm>
            <a:off x="21815468" y="6322077"/>
            <a:ext cx="1907935"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lang="es-PE" dirty="0" smtClean="0"/>
              <a:t>2024</a:t>
            </a:r>
            <a:endParaRPr dirty="0"/>
          </a:p>
        </p:txBody>
      </p:sp>
      <p:sp>
        <p:nvSpPr>
          <p:cNvPr id="4" name="Flecha abajo 3"/>
          <p:cNvSpPr/>
          <p:nvPr/>
        </p:nvSpPr>
        <p:spPr>
          <a:xfrm>
            <a:off x="7753454" y="7307059"/>
            <a:ext cx="382677" cy="1984407"/>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 name="Relato"/>
          <p:cNvSpPr txBox="1"/>
          <p:nvPr/>
        </p:nvSpPr>
        <p:spPr>
          <a:xfrm>
            <a:off x="18089222" y="6150425"/>
            <a:ext cx="1907935" cy="59153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lang="es-PE" dirty="0" smtClean="0"/>
              <a:t>2022</a:t>
            </a:r>
            <a:endParaRPr dirty="0"/>
          </a:p>
        </p:txBody>
      </p:sp>
      <p:sp>
        <p:nvSpPr>
          <p:cNvPr id="5" name="Flecha abajo 4"/>
          <p:cNvSpPr/>
          <p:nvPr/>
        </p:nvSpPr>
        <p:spPr>
          <a:xfrm>
            <a:off x="19010472" y="7314265"/>
            <a:ext cx="323366" cy="1698615"/>
          </a:xfrm>
          <a:prstGeom prst="down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uadroTexto 5"/>
          <p:cNvSpPr txBox="1"/>
          <p:nvPr/>
        </p:nvSpPr>
        <p:spPr>
          <a:xfrm>
            <a:off x="18089222" y="8395580"/>
            <a:ext cx="2897430" cy="2705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5900"/>
              </a:spcBef>
              <a:spcAft>
                <a:spcPts val="0"/>
              </a:spcAft>
              <a:buClrTx/>
              <a:buSzTx/>
              <a:buFontTx/>
              <a:buNone/>
              <a:tabLst/>
            </a:pPr>
            <a:r>
              <a:rPr lang="es-PE" sz="2000" dirty="0" smtClean="0"/>
              <a:t>-Cardiomegalia + cambios reticulares pulmonares a nivel pulmonar superior  izquierdo y basal del pulmón derecho</a:t>
            </a:r>
            <a:endParaRPr kumimoji="0" lang="es-PE" sz="2000" b="0" i="0" u="none" strike="noStrike" cap="none" spc="0" normalizeH="0" baseline="0" dirty="0">
              <a:ln>
                <a:noFill/>
              </a:ln>
              <a:solidFill>
                <a:srgbClr val="000000"/>
              </a:solidFill>
              <a:effectLst/>
              <a:uFillTx/>
              <a:sym typeface="Helvetica Neue"/>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0414" y="11140587"/>
            <a:ext cx="1186848" cy="1642473"/>
          </a:xfrm>
          <a:prstGeom prst="rect">
            <a:avLst/>
          </a:prstGeom>
        </p:spPr>
      </p:pic>
      <p:sp>
        <p:nvSpPr>
          <p:cNvPr id="29" name="Flecha abajo 28"/>
          <p:cNvSpPr/>
          <p:nvPr/>
        </p:nvSpPr>
        <p:spPr>
          <a:xfrm flipV="1">
            <a:off x="18926786" y="4426575"/>
            <a:ext cx="323366" cy="1698615"/>
          </a:xfrm>
          <a:prstGeom prst="down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5398" y="1866015"/>
            <a:ext cx="1253514" cy="1699500"/>
          </a:xfrm>
          <a:prstGeom prst="rect">
            <a:avLst/>
          </a:prstGeom>
        </p:spPr>
      </p:pic>
      <p:sp>
        <p:nvSpPr>
          <p:cNvPr id="31" name="CuadroTexto 30"/>
          <p:cNvSpPr txBox="1"/>
          <p:nvPr/>
        </p:nvSpPr>
        <p:spPr>
          <a:xfrm>
            <a:off x="18437067" y="2912674"/>
            <a:ext cx="1793541" cy="1474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5900"/>
              </a:spcBef>
              <a:spcAft>
                <a:spcPts val="0"/>
              </a:spcAft>
              <a:buClrTx/>
              <a:buSzTx/>
              <a:buFontTx/>
              <a:buNone/>
              <a:tabLst/>
            </a:pPr>
            <a:r>
              <a:rPr lang="es-PE" sz="2000" dirty="0" smtClean="0"/>
              <a:t>-Litiasis renal</a:t>
            </a:r>
            <a:br>
              <a:rPr lang="es-PE" sz="2000" dirty="0" smtClean="0"/>
            </a:br>
            <a:r>
              <a:rPr lang="es-PE" sz="2000" dirty="0" smtClean="0"/>
              <a:t>izquierda</a:t>
            </a: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5851" y="1423209"/>
            <a:ext cx="1586982" cy="2082566"/>
          </a:xfrm>
          <a:prstGeom prst="rect">
            <a:avLst/>
          </a:prstGeom>
        </p:spPr>
      </p:pic>
      <p:sp>
        <p:nvSpPr>
          <p:cNvPr id="33" name="Flecha abajo 32"/>
          <p:cNvSpPr/>
          <p:nvPr/>
        </p:nvSpPr>
        <p:spPr>
          <a:xfrm flipV="1">
            <a:off x="14633483" y="4539344"/>
            <a:ext cx="323366" cy="1698615"/>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4" name="CuadroTexto 33"/>
          <p:cNvSpPr txBox="1"/>
          <p:nvPr/>
        </p:nvSpPr>
        <p:spPr>
          <a:xfrm>
            <a:off x="14060078" y="2762388"/>
            <a:ext cx="1793541" cy="17825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5900"/>
              </a:spcBef>
              <a:spcAft>
                <a:spcPts val="0"/>
              </a:spcAft>
              <a:buClrTx/>
              <a:buSzTx/>
              <a:buFontTx/>
              <a:buNone/>
              <a:tabLst/>
            </a:pPr>
            <a:r>
              <a:rPr lang="es-PE" sz="2000" dirty="0" smtClean="0"/>
              <a:t>-Tumor quístico ovario</a:t>
            </a:r>
            <a:r>
              <a:rPr lang="es-PE" sz="2000" dirty="0"/>
              <a:t/>
            </a:r>
            <a:br>
              <a:rPr lang="es-PE" sz="2000" dirty="0"/>
            </a:br>
            <a:r>
              <a:rPr lang="es-PE" sz="2000" dirty="0" smtClean="0"/>
              <a:t>derecho</a:t>
            </a:r>
          </a:p>
        </p:txBody>
      </p:sp>
      <p:sp>
        <p:nvSpPr>
          <p:cNvPr id="10" name="Flecha derecha 9"/>
          <p:cNvSpPr/>
          <p:nvPr/>
        </p:nvSpPr>
        <p:spPr>
          <a:xfrm flipH="1">
            <a:off x="16092615" y="7949682"/>
            <a:ext cx="3079540" cy="445898"/>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6" name="Flecha abajo 35"/>
          <p:cNvSpPr/>
          <p:nvPr/>
        </p:nvSpPr>
        <p:spPr>
          <a:xfrm>
            <a:off x="16092615" y="8163572"/>
            <a:ext cx="323366" cy="1698615"/>
          </a:xfrm>
          <a:prstGeom prst="down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7" name="CuadroTexto 36"/>
          <p:cNvSpPr txBox="1"/>
          <p:nvPr/>
        </p:nvSpPr>
        <p:spPr>
          <a:xfrm>
            <a:off x="14967266" y="9218943"/>
            <a:ext cx="2897430" cy="209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5900"/>
              </a:spcBef>
              <a:spcAft>
                <a:spcPts val="0"/>
              </a:spcAft>
              <a:buClrTx/>
              <a:buSzTx/>
              <a:buFontTx/>
              <a:buNone/>
              <a:tabLst/>
            </a:pPr>
            <a:r>
              <a:rPr lang="es-PE" sz="2000" dirty="0" smtClean="0"/>
              <a:t>-Masa de etiología a</a:t>
            </a:r>
            <a:br>
              <a:rPr lang="es-PE" sz="2000" dirty="0" smtClean="0"/>
            </a:br>
            <a:r>
              <a:rPr lang="es-PE" sz="2000" dirty="0" smtClean="0"/>
              <a:t>determinar en la parte</a:t>
            </a:r>
            <a:br>
              <a:rPr lang="es-PE" sz="2000" dirty="0" smtClean="0"/>
            </a:br>
            <a:r>
              <a:rPr lang="es-PE" sz="2000" dirty="0" smtClean="0"/>
              <a:t>anterior del hígado</a:t>
            </a:r>
            <a:br>
              <a:rPr lang="es-PE" sz="2000" dirty="0" smtClean="0"/>
            </a:br>
            <a:r>
              <a:rPr lang="es-PE" sz="2000" dirty="0" smtClean="0"/>
              <a:t>- </a:t>
            </a:r>
            <a:r>
              <a:rPr lang="es-PE" sz="2000" dirty="0" err="1" smtClean="0"/>
              <a:t>Vesicula</a:t>
            </a:r>
            <a:r>
              <a:rPr lang="es-PE" sz="2000" dirty="0" smtClean="0"/>
              <a:t> esclerosada</a:t>
            </a:r>
            <a:endParaRPr kumimoji="0" lang="es-PE" sz="2000" b="0" i="0" u="none" strike="noStrike" cap="none" spc="0" normalizeH="0" baseline="0" dirty="0">
              <a:ln>
                <a:noFill/>
              </a:ln>
              <a:solidFill>
                <a:srgbClr val="000000"/>
              </a:solidFill>
              <a:effectLst/>
              <a:uFillTx/>
              <a:sym typeface="Helvetica Neue"/>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29233" y="11313964"/>
            <a:ext cx="1450130" cy="2101332"/>
          </a:xfrm>
          <a:prstGeom prst="rect">
            <a:avLst/>
          </a:prstGeom>
        </p:spPr>
      </p:pic>
      <p:sp>
        <p:nvSpPr>
          <p:cNvPr id="39" name="Flecha abajo 38"/>
          <p:cNvSpPr/>
          <p:nvPr/>
        </p:nvSpPr>
        <p:spPr>
          <a:xfrm flipV="1">
            <a:off x="22492007" y="4665470"/>
            <a:ext cx="323366" cy="1698615"/>
          </a:xfrm>
          <a:prstGeom prst="down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PE"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0" name="CuadroTexto 39"/>
          <p:cNvSpPr txBox="1"/>
          <p:nvPr/>
        </p:nvSpPr>
        <p:spPr>
          <a:xfrm>
            <a:off x="21466122" y="1681529"/>
            <a:ext cx="2606625" cy="3013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5900"/>
              </a:spcBef>
              <a:spcAft>
                <a:spcPts val="0"/>
              </a:spcAft>
              <a:buClrTx/>
              <a:buSzTx/>
              <a:buFontTx/>
              <a:buNone/>
              <a:tabLst/>
            </a:pPr>
            <a:r>
              <a:rPr lang="es-PE" sz="2000" dirty="0" smtClean="0"/>
              <a:t>-Colecistitis</a:t>
            </a:r>
            <a:br>
              <a:rPr lang="es-PE" sz="2000" dirty="0" smtClean="0"/>
            </a:br>
            <a:r>
              <a:rPr lang="es-PE" sz="2000" dirty="0" smtClean="0"/>
              <a:t>crónica de aspecto reactivo</a:t>
            </a:r>
            <a:br>
              <a:rPr lang="es-PE" sz="2000" dirty="0" smtClean="0"/>
            </a:br>
            <a:r>
              <a:rPr lang="es-PE" sz="2000" dirty="0" smtClean="0"/>
              <a:t>- </a:t>
            </a:r>
            <a:r>
              <a:rPr lang="es-PE" sz="2000" dirty="0" err="1" smtClean="0"/>
              <a:t>Efusion</a:t>
            </a:r>
            <a:r>
              <a:rPr lang="es-PE" sz="2000" dirty="0" smtClean="0"/>
              <a:t> pleural derecho</a:t>
            </a:r>
            <a:br>
              <a:rPr lang="es-PE" sz="2000" dirty="0" smtClean="0"/>
            </a:br>
            <a:r>
              <a:rPr lang="es-PE" sz="2000" dirty="0" smtClean="0"/>
              <a:t>- Esteatosis grado I</a:t>
            </a:r>
            <a:br>
              <a:rPr lang="es-PE" sz="2000" dirty="0" smtClean="0"/>
            </a:br>
            <a:r>
              <a:rPr lang="es-PE" sz="2000" dirty="0" smtClean="0"/>
              <a:t>-Hepatomegalia</a:t>
            </a:r>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46135" y="200853"/>
            <a:ext cx="1719657" cy="2094174"/>
          </a:xfrm>
          <a:prstGeom prst="rect">
            <a:avLst/>
          </a:prstGeom>
        </p:spPr>
      </p:pic>
      <p:pic>
        <p:nvPicPr>
          <p:cNvPr id="17" name="Imagen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128" y="1301206"/>
            <a:ext cx="3985260" cy="342138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Examen Físico"/>
          <p:cNvSpPr txBox="1"/>
          <p:nvPr/>
        </p:nvSpPr>
        <p:spPr>
          <a:xfrm>
            <a:off x="505667" y="4593073"/>
            <a:ext cx="3017207" cy="5915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dirty="0" err="1"/>
              <a:t>Examen</a:t>
            </a:r>
            <a:r>
              <a:rPr dirty="0"/>
              <a:t> </a:t>
            </a:r>
            <a:r>
              <a:rPr dirty="0" err="1"/>
              <a:t>Físico</a:t>
            </a:r>
            <a:endParaRPr dirty="0"/>
          </a:p>
        </p:txBody>
      </p:sp>
      <p:grpSp>
        <p:nvGrpSpPr>
          <p:cNvPr id="264" name="Group"/>
          <p:cNvGrpSpPr/>
          <p:nvPr/>
        </p:nvGrpSpPr>
        <p:grpSpPr>
          <a:xfrm>
            <a:off x="8080030" y="3001094"/>
            <a:ext cx="12345601" cy="8346288"/>
            <a:chOff x="-8" y="-137"/>
            <a:chExt cx="12345599" cy="8346287"/>
          </a:xfrm>
        </p:grpSpPr>
        <p:sp>
          <p:nvSpPr>
            <p:cNvPr id="261" name="Rectangle"/>
            <p:cNvSpPr/>
            <p:nvPr/>
          </p:nvSpPr>
          <p:spPr>
            <a:xfrm>
              <a:off x="3084225" y="1554562"/>
              <a:ext cx="61074" cy="1718899"/>
            </a:xfrm>
            <a:prstGeom prst="rect">
              <a:avLst/>
            </a:prstGeom>
            <a:solidFill>
              <a:srgbClr val="ADADAD">
                <a:alpha val="49543"/>
              </a:srgbClr>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262" name="IMG_1414.jpeg" descr="IMG_1414.jpeg"/>
            <p:cNvPicPr>
              <a:picLocks noChangeAspect="1"/>
            </p:cNvPicPr>
            <p:nvPr/>
          </p:nvPicPr>
          <p:blipFill>
            <a:blip r:embed="rId2">
              <a:alphaModFix amt="50228"/>
              <a:extLst/>
            </a:blip>
            <a:srcRect l="9194" t="19410" r="9194" b="19410"/>
            <a:stretch>
              <a:fillRect/>
            </a:stretch>
          </p:blipFill>
          <p:spPr>
            <a:xfrm>
              <a:off x="2205314" y="189134"/>
              <a:ext cx="1818769" cy="1363435"/>
            </a:xfrm>
            <a:prstGeom prst="rect">
              <a:avLst/>
            </a:prstGeom>
            <a:ln w="12700" cap="flat">
              <a:noFill/>
              <a:miter lim="400000"/>
            </a:ln>
            <a:effectLst/>
          </p:spPr>
        </p:pic>
        <p:pic>
          <p:nvPicPr>
            <p:cNvPr id="263" name="IMG_1412.jpeg" descr="IMG_1412.jpeg"/>
            <p:cNvPicPr>
              <a:picLocks/>
            </p:cNvPicPr>
            <p:nvPr/>
          </p:nvPicPr>
          <p:blipFill>
            <a:blip r:embed="rId3">
              <a:alphaModFix amt="50000"/>
              <a:extLst/>
            </a:blip>
            <a:srcRect l="5228" t="5799" r="4413" b="1664"/>
            <a:stretch>
              <a:fillRect/>
            </a:stretch>
          </p:blipFill>
          <p:spPr>
            <a:xfrm>
              <a:off x="-9" y="-138"/>
              <a:ext cx="12345601" cy="8346288"/>
            </a:xfrm>
            <a:custGeom>
              <a:avLst/>
              <a:gdLst/>
              <a:ahLst/>
              <a:cxnLst>
                <a:cxn ang="0">
                  <a:pos x="wd2" y="hd2"/>
                </a:cxn>
                <a:cxn ang="5400000">
                  <a:pos x="wd2" y="hd2"/>
                </a:cxn>
                <a:cxn ang="10800000">
                  <a:pos x="wd2" y="hd2"/>
                </a:cxn>
                <a:cxn ang="16200000">
                  <a:pos x="wd2" y="hd2"/>
                </a:cxn>
              </a:cxnLst>
              <a:rect l="0" t="0" r="r" b="b"/>
              <a:pathLst>
                <a:path w="21599" h="21589" extrusionOk="0">
                  <a:moveTo>
                    <a:pt x="17369" y="1"/>
                  </a:moveTo>
                  <a:cubicBezTo>
                    <a:pt x="17199" y="-1"/>
                    <a:pt x="17010" y="3"/>
                    <a:pt x="16802" y="11"/>
                  </a:cubicBezTo>
                  <a:cubicBezTo>
                    <a:pt x="16120" y="38"/>
                    <a:pt x="16034" y="50"/>
                    <a:pt x="15923" y="141"/>
                  </a:cubicBezTo>
                  <a:cubicBezTo>
                    <a:pt x="15777" y="260"/>
                    <a:pt x="15739" y="489"/>
                    <a:pt x="15837" y="670"/>
                  </a:cubicBezTo>
                  <a:cubicBezTo>
                    <a:pt x="15888" y="765"/>
                    <a:pt x="15931" y="785"/>
                    <a:pt x="16085" y="785"/>
                  </a:cubicBezTo>
                  <a:cubicBezTo>
                    <a:pt x="16290" y="785"/>
                    <a:pt x="16366" y="726"/>
                    <a:pt x="16366" y="565"/>
                  </a:cubicBezTo>
                  <a:cubicBezTo>
                    <a:pt x="16366" y="440"/>
                    <a:pt x="16422" y="414"/>
                    <a:pt x="16732" y="399"/>
                  </a:cubicBezTo>
                  <a:lnTo>
                    <a:pt x="16963" y="388"/>
                  </a:lnTo>
                  <a:lnTo>
                    <a:pt x="16971" y="3259"/>
                  </a:lnTo>
                  <a:cubicBezTo>
                    <a:pt x="16976" y="4838"/>
                    <a:pt x="16993" y="6369"/>
                    <a:pt x="17010" y="6659"/>
                  </a:cubicBezTo>
                  <a:lnTo>
                    <a:pt x="17041" y="7188"/>
                  </a:lnTo>
                  <a:lnTo>
                    <a:pt x="16918" y="7320"/>
                  </a:lnTo>
                  <a:cubicBezTo>
                    <a:pt x="16840" y="7404"/>
                    <a:pt x="16795" y="7498"/>
                    <a:pt x="16795" y="7576"/>
                  </a:cubicBezTo>
                  <a:cubicBezTo>
                    <a:pt x="16795" y="7698"/>
                    <a:pt x="16792" y="7699"/>
                    <a:pt x="16484" y="7699"/>
                  </a:cubicBezTo>
                  <a:cubicBezTo>
                    <a:pt x="16086" y="7699"/>
                    <a:pt x="16017" y="7767"/>
                    <a:pt x="15986" y="8192"/>
                  </a:cubicBezTo>
                  <a:cubicBezTo>
                    <a:pt x="15974" y="8352"/>
                    <a:pt x="15951" y="8483"/>
                    <a:pt x="15936" y="8483"/>
                  </a:cubicBezTo>
                  <a:cubicBezTo>
                    <a:pt x="15887" y="8483"/>
                    <a:pt x="15854" y="7960"/>
                    <a:pt x="15881" y="7603"/>
                  </a:cubicBezTo>
                  <a:cubicBezTo>
                    <a:pt x="15902" y="7318"/>
                    <a:pt x="15895" y="7252"/>
                    <a:pt x="15841" y="7196"/>
                  </a:cubicBezTo>
                  <a:cubicBezTo>
                    <a:pt x="15683" y="7033"/>
                    <a:pt x="15662" y="6996"/>
                    <a:pt x="15662" y="6889"/>
                  </a:cubicBezTo>
                  <a:cubicBezTo>
                    <a:pt x="15662" y="6822"/>
                    <a:pt x="15629" y="6753"/>
                    <a:pt x="15580" y="6722"/>
                  </a:cubicBezTo>
                  <a:cubicBezTo>
                    <a:pt x="15512" y="6678"/>
                    <a:pt x="15477" y="6686"/>
                    <a:pt x="15388" y="6766"/>
                  </a:cubicBezTo>
                  <a:cubicBezTo>
                    <a:pt x="15328" y="6819"/>
                    <a:pt x="15234" y="6877"/>
                    <a:pt x="15178" y="6894"/>
                  </a:cubicBezTo>
                  <a:cubicBezTo>
                    <a:pt x="15084" y="6923"/>
                    <a:pt x="15076" y="6914"/>
                    <a:pt x="15076" y="6761"/>
                  </a:cubicBezTo>
                  <a:cubicBezTo>
                    <a:pt x="15076" y="6469"/>
                    <a:pt x="15019" y="6446"/>
                    <a:pt x="14310" y="6445"/>
                  </a:cubicBezTo>
                  <a:cubicBezTo>
                    <a:pt x="13697" y="6445"/>
                    <a:pt x="13678" y="6447"/>
                    <a:pt x="13593" y="6557"/>
                  </a:cubicBezTo>
                  <a:cubicBezTo>
                    <a:pt x="13506" y="6670"/>
                    <a:pt x="13506" y="6671"/>
                    <a:pt x="13576" y="6895"/>
                  </a:cubicBezTo>
                  <a:cubicBezTo>
                    <a:pt x="13621" y="7037"/>
                    <a:pt x="13687" y="7148"/>
                    <a:pt x="13756" y="7196"/>
                  </a:cubicBezTo>
                  <a:cubicBezTo>
                    <a:pt x="13842" y="7255"/>
                    <a:pt x="13865" y="7306"/>
                    <a:pt x="13865" y="7432"/>
                  </a:cubicBezTo>
                  <a:cubicBezTo>
                    <a:pt x="13865" y="7570"/>
                    <a:pt x="13857" y="7583"/>
                    <a:pt x="13806" y="7532"/>
                  </a:cubicBezTo>
                  <a:cubicBezTo>
                    <a:pt x="13734" y="7459"/>
                    <a:pt x="13231" y="7492"/>
                    <a:pt x="13149" y="7575"/>
                  </a:cubicBezTo>
                  <a:cubicBezTo>
                    <a:pt x="13110" y="7614"/>
                    <a:pt x="13094" y="7755"/>
                    <a:pt x="13093" y="8077"/>
                  </a:cubicBezTo>
                  <a:cubicBezTo>
                    <a:pt x="13092" y="8323"/>
                    <a:pt x="13080" y="8549"/>
                    <a:pt x="13065" y="8578"/>
                  </a:cubicBezTo>
                  <a:cubicBezTo>
                    <a:pt x="13048" y="8612"/>
                    <a:pt x="12973" y="8620"/>
                    <a:pt x="12856" y="8600"/>
                  </a:cubicBezTo>
                  <a:cubicBezTo>
                    <a:pt x="12520" y="8545"/>
                    <a:pt x="12538" y="8572"/>
                    <a:pt x="12538" y="8099"/>
                  </a:cubicBezTo>
                  <a:cubicBezTo>
                    <a:pt x="12538" y="7727"/>
                    <a:pt x="12523" y="7639"/>
                    <a:pt x="12420" y="7374"/>
                  </a:cubicBezTo>
                  <a:cubicBezTo>
                    <a:pt x="12356" y="7208"/>
                    <a:pt x="12303" y="7050"/>
                    <a:pt x="12303" y="7023"/>
                  </a:cubicBezTo>
                  <a:cubicBezTo>
                    <a:pt x="12303" y="6997"/>
                    <a:pt x="12276" y="6947"/>
                    <a:pt x="12243" y="6914"/>
                  </a:cubicBezTo>
                  <a:cubicBezTo>
                    <a:pt x="12181" y="6850"/>
                    <a:pt x="12196" y="6607"/>
                    <a:pt x="12268" y="6513"/>
                  </a:cubicBezTo>
                  <a:cubicBezTo>
                    <a:pt x="12329" y="6434"/>
                    <a:pt x="12306" y="6255"/>
                    <a:pt x="12228" y="6204"/>
                  </a:cubicBezTo>
                  <a:cubicBezTo>
                    <a:pt x="12130" y="6140"/>
                    <a:pt x="11618" y="6140"/>
                    <a:pt x="11520" y="6204"/>
                  </a:cubicBezTo>
                  <a:cubicBezTo>
                    <a:pt x="11410" y="6276"/>
                    <a:pt x="11427" y="6407"/>
                    <a:pt x="11561" y="6528"/>
                  </a:cubicBezTo>
                  <a:cubicBezTo>
                    <a:pt x="11691" y="6645"/>
                    <a:pt x="11705" y="6705"/>
                    <a:pt x="11625" y="6816"/>
                  </a:cubicBezTo>
                  <a:cubicBezTo>
                    <a:pt x="11595" y="6857"/>
                    <a:pt x="11514" y="7051"/>
                    <a:pt x="11445" y="7247"/>
                  </a:cubicBezTo>
                  <a:cubicBezTo>
                    <a:pt x="11349" y="7522"/>
                    <a:pt x="11316" y="7698"/>
                    <a:pt x="11299" y="8019"/>
                  </a:cubicBezTo>
                  <a:lnTo>
                    <a:pt x="11277" y="8435"/>
                  </a:lnTo>
                  <a:lnTo>
                    <a:pt x="11149" y="8435"/>
                  </a:lnTo>
                  <a:cubicBezTo>
                    <a:pt x="11079" y="8435"/>
                    <a:pt x="10971" y="8465"/>
                    <a:pt x="10910" y="8502"/>
                  </a:cubicBezTo>
                  <a:cubicBezTo>
                    <a:pt x="10849" y="8538"/>
                    <a:pt x="10747" y="8587"/>
                    <a:pt x="10684" y="8610"/>
                  </a:cubicBezTo>
                  <a:cubicBezTo>
                    <a:pt x="10609" y="8636"/>
                    <a:pt x="10559" y="8692"/>
                    <a:pt x="10541" y="8769"/>
                  </a:cubicBezTo>
                  <a:cubicBezTo>
                    <a:pt x="10527" y="8834"/>
                    <a:pt x="10513" y="9661"/>
                    <a:pt x="10511" y="10606"/>
                  </a:cubicBezTo>
                  <a:cubicBezTo>
                    <a:pt x="10507" y="12201"/>
                    <a:pt x="10501" y="12328"/>
                    <a:pt x="10438" y="12349"/>
                  </a:cubicBezTo>
                  <a:cubicBezTo>
                    <a:pt x="10400" y="12362"/>
                    <a:pt x="10264" y="12386"/>
                    <a:pt x="10135" y="12403"/>
                  </a:cubicBezTo>
                  <a:cubicBezTo>
                    <a:pt x="9934" y="12429"/>
                    <a:pt x="9871" y="12416"/>
                    <a:pt x="9687" y="12312"/>
                  </a:cubicBezTo>
                  <a:cubicBezTo>
                    <a:pt x="9569" y="12246"/>
                    <a:pt x="9399" y="12178"/>
                    <a:pt x="9309" y="12161"/>
                  </a:cubicBezTo>
                  <a:cubicBezTo>
                    <a:pt x="9187" y="12139"/>
                    <a:pt x="9122" y="12094"/>
                    <a:pt x="9054" y="11983"/>
                  </a:cubicBezTo>
                  <a:cubicBezTo>
                    <a:pt x="9004" y="11901"/>
                    <a:pt x="8909" y="11773"/>
                    <a:pt x="8841" y="11699"/>
                  </a:cubicBezTo>
                  <a:cubicBezTo>
                    <a:pt x="8736" y="11582"/>
                    <a:pt x="8721" y="11539"/>
                    <a:pt x="8737" y="11389"/>
                  </a:cubicBezTo>
                  <a:cubicBezTo>
                    <a:pt x="8752" y="11250"/>
                    <a:pt x="8730" y="11168"/>
                    <a:pt x="8627" y="10978"/>
                  </a:cubicBezTo>
                  <a:cubicBezTo>
                    <a:pt x="8354" y="10471"/>
                    <a:pt x="8143" y="10247"/>
                    <a:pt x="7587" y="9875"/>
                  </a:cubicBezTo>
                  <a:cubicBezTo>
                    <a:pt x="7474" y="9800"/>
                    <a:pt x="7245" y="9586"/>
                    <a:pt x="7078" y="9399"/>
                  </a:cubicBezTo>
                  <a:cubicBezTo>
                    <a:pt x="6686" y="8960"/>
                    <a:pt x="6542" y="8841"/>
                    <a:pt x="6093" y="8593"/>
                  </a:cubicBezTo>
                  <a:cubicBezTo>
                    <a:pt x="5698" y="8375"/>
                    <a:pt x="5564" y="8351"/>
                    <a:pt x="5240" y="8442"/>
                  </a:cubicBezTo>
                  <a:cubicBezTo>
                    <a:pt x="5061" y="8492"/>
                    <a:pt x="5037" y="8489"/>
                    <a:pt x="4935" y="8393"/>
                  </a:cubicBezTo>
                  <a:cubicBezTo>
                    <a:pt x="4504" y="7986"/>
                    <a:pt x="4259" y="7845"/>
                    <a:pt x="4050" y="7886"/>
                  </a:cubicBezTo>
                  <a:cubicBezTo>
                    <a:pt x="3662" y="7961"/>
                    <a:pt x="3106" y="8467"/>
                    <a:pt x="2936" y="8899"/>
                  </a:cubicBezTo>
                  <a:cubicBezTo>
                    <a:pt x="2872" y="9063"/>
                    <a:pt x="2768" y="9118"/>
                    <a:pt x="2408" y="9178"/>
                  </a:cubicBezTo>
                  <a:cubicBezTo>
                    <a:pt x="2267" y="9202"/>
                    <a:pt x="2227" y="9193"/>
                    <a:pt x="2227" y="9142"/>
                  </a:cubicBezTo>
                  <a:cubicBezTo>
                    <a:pt x="2227" y="9106"/>
                    <a:pt x="2245" y="8735"/>
                    <a:pt x="2266" y="8317"/>
                  </a:cubicBezTo>
                  <a:cubicBezTo>
                    <a:pt x="2301" y="7648"/>
                    <a:pt x="2316" y="7539"/>
                    <a:pt x="2393" y="7414"/>
                  </a:cubicBezTo>
                  <a:cubicBezTo>
                    <a:pt x="2469" y="7290"/>
                    <a:pt x="2479" y="7221"/>
                    <a:pt x="2471" y="6885"/>
                  </a:cubicBezTo>
                  <a:cubicBezTo>
                    <a:pt x="2464" y="6591"/>
                    <a:pt x="2476" y="6484"/>
                    <a:pt x="2520" y="6439"/>
                  </a:cubicBezTo>
                  <a:cubicBezTo>
                    <a:pt x="2567" y="6392"/>
                    <a:pt x="2573" y="6295"/>
                    <a:pt x="2554" y="5923"/>
                  </a:cubicBezTo>
                  <a:lnTo>
                    <a:pt x="2531" y="5466"/>
                  </a:lnTo>
                  <a:lnTo>
                    <a:pt x="2649" y="5387"/>
                  </a:lnTo>
                  <a:cubicBezTo>
                    <a:pt x="2747" y="5321"/>
                    <a:pt x="2771" y="5270"/>
                    <a:pt x="2793" y="5078"/>
                  </a:cubicBezTo>
                  <a:cubicBezTo>
                    <a:pt x="2806" y="4952"/>
                    <a:pt x="2835" y="4793"/>
                    <a:pt x="2856" y="4725"/>
                  </a:cubicBezTo>
                  <a:cubicBezTo>
                    <a:pt x="2902" y="4580"/>
                    <a:pt x="2878" y="3499"/>
                    <a:pt x="2818" y="2947"/>
                  </a:cubicBezTo>
                  <a:cubicBezTo>
                    <a:pt x="2767" y="2475"/>
                    <a:pt x="2690" y="2205"/>
                    <a:pt x="2543" y="1979"/>
                  </a:cubicBezTo>
                  <a:cubicBezTo>
                    <a:pt x="2437" y="1816"/>
                    <a:pt x="2431" y="1788"/>
                    <a:pt x="2463" y="1576"/>
                  </a:cubicBezTo>
                  <a:cubicBezTo>
                    <a:pt x="2505" y="1304"/>
                    <a:pt x="2483" y="782"/>
                    <a:pt x="2423" y="646"/>
                  </a:cubicBezTo>
                  <a:cubicBezTo>
                    <a:pt x="2364" y="511"/>
                    <a:pt x="2180" y="406"/>
                    <a:pt x="2004" y="406"/>
                  </a:cubicBezTo>
                  <a:cubicBezTo>
                    <a:pt x="1743" y="407"/>
                    <a:pt x="649" y="571"/>
                    <a:pt x="248" y="669"/>
                  </a:cubicBezTo>
                  <a:cubicBezTo>
                    <a:pt x="189" y="684"/>
                    <a:pt x="147" y="757"/>
                    <a:pt x="101" y="929"/>
                  </a:cubicBezTo>
                  <a:cubicBezTo>
                    <a:pt x="27" y="1206"/>
                    <a:pt x="55" y="1315"/>
                    <a:pt x="233" y="1427"/>
                  </a:cubicBezTo>
                  <a:cubicBezTo>
                    <a:pt x="431" y="1551"/>
                    <a:pt x="625" y="1389"/>
                    <a:pt x="625" y="1100"/>
                  </a:cubicBezTo>
                  <a:cubicBezTo>
                    <a:pt x="625" y="962"/>
                    <a:pt x="636" y="951"/>
                    <a:pt x="823" y="910"/>
                  </a:cubicBezTo>
                  <a:cubicBezTo>
                    <a:pt x="959" y="880"/>
                    <a:pt x="965" y="885"/>
                    <a:pt x="1050" y="1105"/>
                  </a:cubicBezTo>
                  <a:cubicBezTo>
                    <a:pt x="1127" y="1307"/>
                    <a:pt x="1138" y="1426"/>
                    <a:pt x="1153" y="2211"/>
                  </a:cubicBezTo>
                  <a:cubicBezTo>
                    <a:pt x="1168" y="3093"/>
                    <a:pt x="1337" y="5848"/>
                    <a:pt x="1388" y="6048"/>
                  </a:cubicBezTo>
                  <a:cubicBezTo>
                    <a:pt x="1412" y="6144"/>
                    <a:pt x="1402" y="6155"/>
                    <a:pt x="1284" y="6156"/>
                  </a:cubicBezTo>
                  <a:cubicBezTo>
                    <a:pt x="1211" y="6157"/>
                    <a:pt x="1110" y="6196"/>
                    <a:pt x="1059" y="6244"/>
                  </a:cubicBezTo>
                  <a:cubicBezTo>
                    <a:pt x="977" y="6321"/>
                    <a:pt x="968" y="6359"/>
                    <a:pt x="988" y="6540"/>
                  </a:cubicBezTo>
                  <a:cubicBezTo>
                    <a:pt x="1017" y="6802"/>
                    <a:pt x="1170" y="6984"/>
                    <a:pt x="1329" y="6945"/>
                  </a:cubicBezTo>
                  <a:cubicBezTo>
                    <a:pt x="1433" y="6920"/>
                    <a:pt x="1434" y="6923"/>
                    <a:pt x="1459" y="7238"/>
                  </a:cubicBezTo>
                  <a:cubicBezTo>
                    <a:pt x="1506" y="7842"/>
                    <a:pt x="1495" y="7939"/>
                    <a:pt x="1367" y="8095"/>
                  </a:cubicBezTo>
                  <a:cubicBezTo>
                    <a:pt x="1274" y="8209"/>
                    <a:pt x="1250" y="8279"/>
                    <a:pt x="1250" y="8440"/>
                  </a:cubicBezTo>
                  <a:cubicBezTo>
                    <a:pt x="1250" y="8660"/>
                    <a:pt x="1333" y="8816"/>
                    <a:pt x="1451" y="8816"/>
                  </a:cubicBezTo>
                  <a:cubicBezTo>
                    <a:pt x="1496" y="8816"/>
                    <a:pt x="1523" y="8850"/>
                    <a:pt x="1523" y="8905"/>
                  </a:cubicBezTo>
                  <a:cubicBezTo>
                    <a:pt x="1523" y="8954"/>
                    <a:pt x="1534" y="9061"/>
                    <a:pt x="1548" y="9142"/>
                  </a:cubicBezTo>
                  <a:lnTo>
                    <a:pt x="1572" y="9291"/>
                  </a:lnTo>
                  <a:lnTo>
                    <a:pt x="1371" y="9291"/>
                  </a:lnTo>
                  <a:cubicBezTo>
                    <a:pt x="1123" y="9291"/>
                    <a:pt x="903" y="9418"/>
                    <a:pt x="707" y="9677"/>
                  </a:cubicBezTo>
                  <a:cubicBezTo>
                    <a:pt x="584" y="9839"/>
                    <a:pt x="532" y="9872"/>
                    <a:pt x="343" y="9903"/>
                  </a:cubicBezTo>
                  <a:cubicBezTo>
                    <a:pt x="115" y="9941"/>
                    <a:pt x="1" y="10017"/>
                    <a:pt x="0" y="10140"/>
                  </a:cubicBezTo>
                  <a:cubicBezTo>
                    <a:pt x="-1" y="10214"/>
                    <a:pt x="38" y="10305"/>
                    <a:pt x="117" y="10414"/>
                  </a:cubicBezTo>
                  <a:cubicBezTo>
                    <a:pt x="182" y="10504"/>
                    <a:pt x="235" y="10614"/>
                    <a:pt x="235" y="10660"/>
                  </a:cubicBezTo>
                  <a:cubicBezTo>
                    <a:pt x="235" y="10705"/>
                    <a:pt x="262" y="10791"/>
                    <a:pt x="296" y="10850"/>
                  </a:cubicBezTo>
                  <a:cubicBezTo>
                    <a:pt x="351" y="10944"/>
                    <a:pt x="352" y="11019"/>
                    <a:pt x="310" y="11481"/>
                  </a:cubicBezTo>
                  <a:cubicBezTo>
                    <a:pt x="275" y="11874"/>
                    <a:pt x="274" y="12034"/>
                    <a:pt x="307" y="12122"/>
                  </a:cubicBezTo>
                  <a:cubicBezTo>
                    <a:pt x="333" y="12191"/>
                    <a:pt x="351" y="12499"/>
                    <a:pt x="351" y="12859"/>
                  </a:cubicBezTo>
                  <a:cubicBezTo>
                    <a:pt x="351" y="13557"/>
                    <a:pt x="407" y="13833"/>
                    <a:pt x="657" y="14375"/>
                  </a:cubicBezTo>
                  <a:cubicBezTo>
                    <a:pt x="798" y="14679"/>
                    <a:pt x="801" y="14693"/>
                    <a:pt x="812" y="15278"/>
                  </a:cubicBezTo>
                  <a:cubicBezTo>
                    <a:pt x="825" y="16018"/>
                    <a:pt x="892" y="16324"/>
                    <a:pt x="1078" y="16497"/>
                  </a:cubicBezTo>
                  <a:cubicBezTo>
                    <a:pt x="1325" y="16726"/>
                    <a:pt x="1705" y="16694"/>
                    <a:pt x="1876" y="16429"/>
                  </a:cubicBezTo>
                  <a:lnTo>
                    <a:pt x="1953" y="16310"/>
                  </a:lnTo>
                  <a:lnTo>
                    <a:pt x="1953" y="16500"/>
                  </a:lnTo>
                  <a:cubicBezTo>
                    <a:pt x="1953" y="16604"/>
                    <a:pt x="1964" y="16885"/>
                    <a:pt x="1978" y="17124"/>
                  </a:cubicBezTo>
                  <a:lnTo>
                    <a:pt x="2004" y="17558"/>
                  </a:lnTo>
                  <a:lnTo>
                    <a:pt x="1848" y="17558"/>
                  </a:lnTo>
                  <a:cubicBezTo>
                    <a:pt x="1742" y="17558"/>
                    <a:pt x="1669" y="17589"/>
                    <a:pt x="1622" y="17653"/>
                  </a:cubicBezTo>
                  <a:cubicBezTo>
                    <a:pt x="1556" y="17741"/>
                    <a:pt x="1556" y="17753"/>
                    <a:pt x="1618" y="17869"/>
                  </a:cubicBezTo>
                  <a:cubicBezTo>
                    <a:pt x="1655" y="17937"/>
                    <a:pt x="1760" y="18032"/>
                    <a:pt x="1852" y="18080"/>
                  </a:cubicBezTo>
                  <a:cubicBezTo>
                    <a:pt x="2048" y="18182"/>
                    <a:pt x="2086" y="18308"/>
                    <a:pt x="2006" y="18589"/>
                  </a:cubicBezTo>
                  <a:cubicBezTo>
                    <a:pt x="1929" y="18858"/>
                    <a:pt x="1941" y="19001"/>
                    <a:pt x="2050" y="19126"/>
                  </a:cubicBezTo>
                  <a:cubicBezTo>
                    <a:pt x="2156" y="19246"/>
                    <a:pt x="2514" y="19336"/>
                    <a:pt x="2702" y="19289"/>
                  </a:cubicBezTo>
                  <a:cubicBezTo>
                    <a:pt x="2823" y="19259"/>
                    <a:pt x="2830" y="19288"/>
                    <a:pt x="2869" y="19964"/>
                  </a:cubicBezTo>
                  <a:cubicBezTo>
                    <a:pt x="2910" y="20680"/>
                    <a:pt x="3097" y="21155"/>
                    <a:pt x="3451" y="21443"/>
                  </a:cubicBezTo>
                  <a:cubicBezTo>
                    <a:pt x="3563" y="21533"/>
                    <a:pt x="3653" y="21582"/>
                    <a:pt x="3724" y="21589"/>
                  </a:cubicBezTo>
                  <a:cubicBezTo>
                    <a:pt x="3843" y="21599"/>
                    <a:pt x="3909" y="21491"/>
                    <a:pt x="3930" y="21263"/>
                  </a:cubicBezTo>
                  <a:cubicBezTo>
                    <a:pt x="3940" y="21146"/>
                    <a:pt x="4006" y="20907"/>
                    <a:pt x="4074" y="20730"/>
                  </a:cubicBezTo>
                  <a:cubicBezTo>
                    <a:pt x="4219" y="20358"/>
                    <a:pt x="4182" y="20371"/>
                    <a:pt x="4850" y="20479"/>
                  </a:cubicBezTo>
                  <a:cubicBezTo>
                    <a:pt x="5353" y="20560"/>
                    <a:pt x="5572" y="20628"/>
                    <a:pt x="5613" y="20715"/>
                  </a:cubicBezTo>
                  <a:cubicBezTo>
                    <a:pt x="5702" y="20903"/>
                    <a:pt x="6125" y="21100"/>
                    <a:pt x="6648" y="21195"/>
                  </a:cubicBezTo>
                  <a:cubicBezTo>
                    <a:pt x="7133" y="21284"/>
                    <a:pt x="7339" y="21284"/>
                    <a:pt x="7420" y="21194"/>
                  </a:cubicBezTo>
                  <a:cubicBezTo>
                    <a:pt x="7495" y="21113"/>
                    <a:pt x="7774" y="21090"/>
                    <a:pt x="8085" y="21142"/>
                  </a:cubicBezTo>
                  <a:cubicBezTo>
                    <a:pt x="8662" y="21238"/>
                    <a:pt x="8976" y="21324"/>
                    <a:pt x="9171" y="21440"/>
                  </a:cubicBezTo>
                  <a:lnTo>
                    <a:pt x="9385" y="21567"/>
                  </a:lnTo>
                  <a:lnTo>
                    <a:pt x="9526" y="21476"/>
                  </a:lnTo>
                  <a:cubicBezTo>
                    <a:pt x="9612" y="21419"/>
                    <a:pt x="9671" y="21342"/>
                    <a:pt x="9679" y="21277"/>
                  </a:cubicBezTo>
                  <a:cubicBezTo>
                    <a:pt x="9696" y="21135"/>
                    <a:pt x="9750" y="21141"/>
                    <a:pt x="9780" y="21288"/>
                  </a:cubicBezTo>
                  <a:cubicBezTo>
                    <a:pt x="9814" y="21449"/>
                    <a:pt x="9974" y="21496"/>
                    <a:pt x="10083" y="21377"/>
                  </a:cubicBezTo>
                  <a:cubicBezTo>
                    <a:pt x="10157" y="21297"/>
                    <a:pt x="10162" y="21253"/>
                    <a:pt x="10142" y="20900"/>
                  </a:cubicBezTo>
                  <a:lnTo>
                    <a:pt x="10120" y="20511"/>
                  </a:lnTo>
                  <a:lnTo>
                    <a:pt x="10332" y="20479"/>
                  </a:lnTo>
                  <a:cubicBezTo>
                    <a:pt x="10448" y="20461"/>
                    <a:pt x="10562" y="20419"/>
                    <a:pt x="10585" y="20385"/>
                  </a:cubicBezTo>
                  <a:cubicBezTo>
                    <a:pt x="10652" y="20288"/>
                    <a:pt x="10838" y="20533"/>
                    <a:pt x="10923" y="20830"/>
                  </a:cubicBezTo>
                  <a:cubicBezTo>
                    <a:pt x="11007" y="21128"/>
                    <a:pt x="11108" y="21266"/>
                    <a:pt x="11306" y="21352"/>
                  </a:cubicBezTo>
                  <a:cubicBezTo>
                    <a:pt x="11433" y="21408"/>
                    <a:pt x="11458" y="21406"/>
                    <a:pt x="11525" y="21333"/>
                  </a:cubicBezTo>
                  <a:cubicBezTo>
                    <a:pt x="11587" y="21264"/>
                    <a:pt x="11600" y="21185"/>
                    <a:pt x="11600" y="20876"/>
                  </a:cubicBezTo>
                  <a:cubicBezTo>
                    <a:pt x="11600" y="20585"/>
                    <a:pt x="11613" y="20495"/>
                    <a:pt x="11659" y="20474"/>
                  </a:cubicBezTo>
                  <a:cubicBezTo>
                    <a:pt x="11715" y="20448"/>
                    <a:pt x="12116" y="20596"/>
                    <a:pt x="12280" y="20704"/>
                  </a:cubicBezTo>
                  <a:cubicBezTo>
                    <a:pt x="12321" y="20730"/>
                    <a:pt x="12567" y="20805"/>
                    <a:pt x="12827" y="20870"/>
                  </a:cubicBezTo>
                  <a:cubicBezTo>
                    <a:pt x="13239" y="20974"/>
                    <a:pt x="13359" y="20985"/>
                    <a:pt x="13768" y="20958"/>
                  </a:cubicBezTo>
                  <a:cubicBezTo>
                    <a:pt x="14170" y="20932"/>
                    <a:pt x="14270" y="20909"/>
                    <a:pt x="14471" y="20794"/>
                  </a:cubicBezTo>
                  <a:cubicBezTo>
                    <a:pt x="15075" y="20447"/>
                    <a:pt x="15090" y="20444"/>
                    <a:pt x="16179" y="20467"/>
                  </a:cubicBezTo>
                  <a:cubicBezTo>
                    <a:pt x="16977" y="20483"/>
                    <a:pt x="17194" y="20502"/>
                    <a:pt x="17311" y="20564"/>
                  </a:cubicBezTo>
                  <a:cubicBezTo>
                    <a:pt x="17530" y="20680"/>
                    <a:pt x="17687" y="20702"/>
                    <a:pt x="18756" y="20770"/>
                  </a:cubicBezTo>
                  <a:cubicBezTo>
                    <a:pt x="19177" y="20797"/>
                    <a:pt x="19228" y="20791"/>
                    <a:pt x="19393" y="20694"/>
                  </a:cubicBezTo>
                  <a:cubicBezTo>
                    <a:pt x="19604" y="20570"/>
                    <a:pt x="19678" y="20450"/>
                    <a:pt x="19717" y="20166"/>
                  </a:cubicBezTo>
                  <a:cubicBezTo>
                    <a:pt x="19741" y="19984"/>
                    <a:pt x="19765" y="19946"/>
                    <a:pt x="19899" y="19866"/>
                  </a:cubicBezTo>
                  <a:cubicBezTo>
                    <a:pt x="20024" y="19792"/>
                    <a:pt x="20123" y="19777"/>
                    <a:pt x="20418" y="19787"/>
                  </a:cubicBezTo>
                  <a:cubicBezTo>
                    <a:pt x="20803" y="19799"/>
                    <a:pt x="20876" y="19770"/>
                    <a:pt x="20936" y="19578"/>
                  </a:cubicBezTo>
                  <a:cubicBezTo>
                    <a:pt x="20955" y="19517"/>
                    <a:pt x="21033" y="19451"/>
                    <a:pt x="21134" y="19410"/>
                  </a:cubicBezTo>
                  <a:cubicBezTo>
                    <a:pt x="21227" y="19373"/>
                    <a:pt x="21369" y="19266"/>
                    <a:pt x="21450" y="19171"/>
                  </a:cubicBezTo>
                  <a:cubicBezTo>
                    <a:pt x="21573" y="19029"/>
                    <a:pt x="21599" y="18966"/>
                    <a:pt x="21599" y="18813"/>
                  </a:cubicBezTo>
                  <a:cubicBezTo>
                    <a:pt x="21599" y="18574"/>
                    <a:pt x="21479" y="18338"/>
                    <a:pt x="21308" y="18239"/>
                  </a:cubicBezTo>
                  <a:cubicBezTo>
                    <a:pt x="21227" y="18192"/>
                    <a:pt x="21158" y="18107"/>
                    <a:pt x="21135" y="18028"/>
                  </a:cubicBezTo>
                  <a:cubicBezTo>
                    <a:pt x="21101" y="17908"/>
                    <a:pt x="20834" y="17654"/>
                    <a:pt x="20742" y="17654"/>
                  </a:cubicBezTo>
                  <a:cubicBezTo>
                    <a:pt x="20669" y="17654"/>
                    <a:pt x="20507" y="17202"/>
                    <a:pt x="20506" y="16994"/>
                  </a:cubicBezTo>
                  <a:cubicBezTo>
                    <a:pt x="20506" y="16927"/>
                    <a:pt x="20451" y="16817"/>
                    <a:pt x="20372" y="16727"/>
                  </a:cubicBezTo>
                  <a:cubicBezTo>
                    <a:pt x="20288" y="16631"/>
                    <a:pt x="20228" y="16508"/>
                    <a:pt x="20211" y="16399"/>
                  </a:cubicBezTo>
                  <a:cubicBezTo>
                    <a:pt x="20187" y="16244"/>
                    <a:pt x="19999" y="15943"/>
                    <a:pt x="19926" y="15943"/>
                  </a:cubicBezTo>
                  <a:cubicBezTo>
                    <a:pt x="19911" y="15943"/>
                    <a:pt x="19866" y="15869"/>
                    <a:pt x="19826" y="15779"/>
                  </a:cubicBezTo>
                  <a:cubicBezTo>
                    <a:pt x="19759" y="15628"/>
                    <a:pt x="19758" y="15602"/>
                    <a:pt x="19812" y="15435"/>
                  </a:cubicBezTo>
                  <a:cubicBezTo>
                    <a:pt x="19863" y="15279"/>
                    <a:pt x="19890" y="15252"/>
                    <a:pt x="20010" y="15239"/>
                  </a:cubicBezTo>
                  <a:cubicBezTo>
                    <a:pt x="20086" y="15231"/>
                    <a:pt x="20171" y="15191"/>
                    <a:pt x="20200" y="15149"/>
                  </a:cubicBezTo>
                  <a:cubicBezTo>
                    <a:pt x="20241" y="15088"/>
                    <a:pt x="20252" y="14562"/>
                    <a:pt x="20252" y="12469"/>
                  </a:cubicBezTo>
                  <a:cubicBezTo>
                    <a:pt x="20252" y="10450"/>
                    <a:pt x="20263" y="9853"/>
                    <a:pt x="20300" y="9807"/>
                  </a:cubicBezTo>
                  <a:cubicBezTo>
                    <a:pt x="20327" y="9774"/>
                    <a:pt x="20349" y="9659"/>
                    <a:pt x="20349" y="9553"/>
                  </a:cubicBezTo>
                  <a:cubicBezTo>
                    <a:pt x="20349" y="9405"/>
                    <a:pt x="20322" y="9323"/>
                    <a:pt x="20234" y="9206"/>
                  </a:cubicBezTo>
                  <a:cubicBezTo>
                    <a:pt x="20171" y="9122"/>
                    <a:pt x="20103" y="9053"/>
                    <a:pt x="20083" y="9053"/>
                  </a:cubicBezTo>
                  <a:cubicBezTo>
                    <a:pt x="20063" y="9053"/>
                    <a:pt x="19982" y="9021"/>
                    <a:pt x="19904" y="8981"/>
                  </a:cubicBezTo>
                  <a:cubicBezTo>
                    <a:pt x="19778" y="8917"/>
                    <a:pt x="19767" y="8898"/>
                    <a:pt x="19805" y="8812"/>
                  </a:cubicBezTo>
                  <a:cubicBezTo>
                    <a:pt x="19875" y="8653"/>
                    <a:pt x="19767" y="8521"/>
                    <a:pt x="19446" y="8373"/>
                  </a:cubicBezTo>
                  <a:cubicBezTo>
                    <a:pt x="19176" y="8249"/>
                    <a:pt x="19153" y="8229"/>
                    <a:pt x="19108" y="8054"/>
                  </a:cubicBezTo>
                  <a:cubicBezTo>
                    <a:pt x="19082" y="7951"/>
                    <a:pt x="19061" y="7765"/>
                    <a:pt x="19060" y="7640"/>
                  </a:cubicBezTo>
                  <a:cubicBezTo>
                    <a:pt x="19060" y="7516"/>
                    <a:pt x="19035" y="7168"/>
                    <a:pt x="19004" y="6867"/>
                  </a:cubicBezTo>
                  <a:cubicBezTo>
                    <a:pt x="18973" y="6567"/>
                    <a:pt x="18936" y="6080"/>
                    <a:pt x="18921" y="5785"/>
                  </a:cubicBezTo>
                  <a:cubicBezTo>
                    <a:pt x="18906" y="5491"/>
                    <a:pt x="18878" y="5238"/>
                    <a:pt x="18860" y="5224"/>
                  </a:cubicBezTo>
                  <a:cubicBezTo>
                    <a:pt x="18841" y="5210"/>
                    <a:pt x="18826" y="5110"/>
                    <a:pt x="18826" y="5000"/>
                  </a:cubicBezTo>
                  <a:cubicBezTo>
                    <a:pt x="18825" y="4891"/>
                    <a:pt x="18796" y="4502"/>
                    <a:pt x="18760" y="4136"/>
                  </a:cubicBezTo>
                  <a:cubicBezTo>
                    <a:pt x="18716" y="3679"/>
                    <a:pt x="18694" y="3065"/>
                    <a:pt x="18692" y="2178"/>
                  </a:cubicBezTo>
                  <a:cubicBezTo>
                    <a:pt x="18690" y="1212"/>
                    <a:pt x="18677" y="871"/>
                    <a:pt x="18640" y="826"/>
                  </a:cubicBezTo>
                  <a:cubicBezTo>
                    <a:pt x="18613" y="793"/>
                    <a:pt x="18592" y="716"/>
                    <a:pt x="18592" y="656"/>
                  </a:cubicBezTo>
                  <a:cubicBezTo>
                    <a:pt x="18592" y="457"/>
                    <a:pt x="18485" y="224"/>
                    <a:pt x="18357" y="143"/>
                  </a:cubicBezTo>
                  <a:cubicBezTo>
                    <a:pt x="18214" y="53"/>
                    <a:pt x="17878" y="5"/>
                    <a:pt x="17369" y="1"/>
                  </a:cubicBezTo>
                  <a:close/>
                </a:path>
              </a:pathLst>
            </a:custGeom>
            <a:ln w="12700" cap="flat">
              <a:noFill/>
              <a:miter lim="400000"/>
            </a:ln>
            <a:effectLst/>
          </p:spPr>
        </p:pic>
      </p:grpSp>
      <p:grpSp>
        <p:nvGrpSpPr>
          <p:cNvPr id="269" name="Group"/>
          <p:cNvGrpSpPr/>
          <p:nvPr/>
        </p:nvGrpSpPr>
        <p:grpSpPr>
          <a:xfrm>
            <a:off x="573009" y="5416739"/>
            <a:ext cx="2882523" cy="2882522"/>
            <a:chOff x="0" y="0"/>
            <a:chExt cx="2882521" cy="2882521"/>
          </a:xfrm>
        </p:grpSpPr>
        <p:grpSp>
          <p:nvGrpSpPr>
            <p:cNvPr id="267" name="Group"/>
            <p:cNvGrpSpPr/>
            <p:nvPr/>
          </p:nvGrpSpPr>
          <p:grpSpPr>
            <a:xfrm>
              <a:off x="0" y="0"/>
              <a:ext cx="2882522" cy="2882522"/>
              <a:chOff x="0" y="0"/>
              <a:chExt cx="2882521" cy="2882521"/>
            </a:xfrm>
          </p:grpSpPr>
          <p:sp>
            <p:nvSpPr>
              <p:cNvPr id="265"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266"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268"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grpSp>
        <p:nvGrpSpPr>
          <p:cNvPr id="273" name="Group"/>
          <p:cNvGrpSpPr/>
          <p:nvPr/>
        </p:nvGrpSpPr>
        <p:grpSpPr>
          <a:xfrm>
            <a:off x="14424127" y="9781020"/>
            <a:ext cx="2705110" cy="2705110"/>
            <a:chOff x="0" y="0"/>
            <a:chExt cx="2705108" cy="2705108"/>
          </a:xfrm>
        </p:grpSpPr>
        <p:sp>
          <p:nvSpPr>
            <p:cNvPr id="271" name="Circle"/>
            <p:cNvSpPr/>
            <p:nvPr/>
          </p:nvSpPr>
          <p:spPr>
            <a:xfrm>
              <a:off x="0" y="0"/>
              <a:ext cx="2705109" cy="2705109"/>
            </a:xfrm>
            <a:prstGeom prst="ellipse">
              <a:avLst/>
            </a:prstGeom>
            <a:solidFill>
              <a:srgbClr val="FFFFFF"/>
            </a:solidFill>
            <a:ln w="12700" cap="flat">
              <a:solidFill>
                <a:srgbClr val="000000"/>
              </a:solidFill>
              <a:prstDash val="solid"/>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272" name="IMG_1415.jpeg" descr="IMG_1415.jpeg"/>
            <p:cNvPicPr>
              <a:picLocks noChangeAspect="1"/>
            </p:cNvPicPr>
            <p:nvPr/>
          </p:nvPicPr>
          <p:blipFill>
            <a:blip r:embed="rId4">
              <a:extLst/>
            </a:blip>
            <a:srcRect l="19813" t="17446" r="19813" b="6382"/>
            <a:stretch>
              <a:fillRect/>
            </a:stretch>
          </p:blipFill>
          <p:spPr>
            <a:xfrm>
              <a:off x="486797" y="345486"/>
              <a:ext cx="1731486" cy="2014170"/>
            </a:xfrm>
            <a:prstGeom prst="rect">
              <a:avLst/>
            </a:prstGeom>
            <a:ln w="12700" cap="flat">
              <a:noFill/>
              <a:miter lim="400000"/>
            </a:ln>
            <a:effectLst/>
          </p:spPr>
        </p:pic>
      </p:grpSp>
      <p:grpSp>
        <p:nvGrpSpPr>
          <p:cNvPr id="276" name="Group"/>
          <p:cNvGrpSpPr/>
          <p:nvPr/>
        </p:nvGrpSpPr>
        <p:grpSpPr>
          <a:xfrm>
            <a:off x="5059097" y="2388029"/>
            <a:ext cx="2705109" cy="2705110"/>
            <a:chOff x="0" y="0"/>
            <a:chExt cx="2705108" cy="2705108"/>
          </a:xfrm>
        </p:grpSpPr>
        <p:sp>
          <p:nvSpPr>
            <p:cNvPr id="274" name="Circle"/>
            <p:cNvSpPr/>
            <p:nvPr/>
          </p:nvSpPr>
          <p:spPr>
            <a:xfrm>
              <a:off x="0" y="0"/>
              <a:ext cx="2705109" cy="2705109"/>
            </a:xfrm>
            <a:prstGeom prst="ellipse">
              <a:avLst/>
            </a:prstGeom>
            <a:solidFill>
              <a:srgbClr val="FFFFFF"/>
            </a:solidFill>
            <a:ln w="12700" cap="flat">
              <a:solidFill>
                <a:srgbClr val="000000"/>
              </a:solidFill>
              <a:prstDash val="solid"/>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275" name="IMG_1379.jpeg" descr="IMG_1379.jpeg"/>
            <p:cNvPicPr>
              <a:picLocks noChangeAspect="1"/>
            </p:cNvPicPr>
            <p:nvPr/>
          </p:nvPicPr>
          <p:blipFill>
            <a:blip r:embed="rId5">
              <a:extLst/>
            </a:blip>
            <a:srcRect l="3901" t="3960" r="4072" b="3986"/>
            <a:stretch>
              <a:fillRect/>
            </a:stretch>
          </p:blipFill>
          <p:spPr>
            <a:xfrm>
              <a:off x="54357" y="53978"/>
              <a:ext cx="2596395" cy="2597153"/>
            </a:xfrm>
            <a:custGeom>
              <a:avLst/>
              <a:gdLst/>
              <a:ahLst/>
              <a:cxnLst>
                <a:cxn ang="0">
                  <a:pos x="wd2" y="hd2"/>
                </a:cxn>
                <a:cxn ang="5400000">
                  <a:pos x="wd2" y="hd2"/>
                </a:cxn>
                <a:cxn ang="10800000">
                  <a:pos x="wd2" y="hd2"/>
                </a:cxn>
                <a:cxn ang="16200000">
                  <a:pos x="wd2" y="hd2"/>
                </a:cxn>
              </a:cxnLst>
              <a:rect l="0" t="0" r="r" b="b"/>
              <a:pathLst>
                <a:path w="21547" h="21599" extrusionOk="0">
                  <a:moveTo>
                    <a:pt x="10751" y="0"/>
                  </a:moveTo>
                  <a:cubicBezTo>
                    <a:pt x="10093" y="1"/>
                    <a:pt x="9445" y="50"/>
                    <a:pt x="9041" y="148"/>
                  </a:cubicBezTo>
                  <a:cubicBezTo>
                    <a:pt x="8902" y="182"/>
                    <a:pt x="8584" y="252"/>
                    <a:pt x="8337" y="300"/>
                  </a:cubicBezTo>
                  <a:cubicBezTo>
                    <a:pt x="7667" y="430"/>
                    <a:pt x="6470" y="859"/>
                    <a:pt x="5870" y="1185"/>
                  </a:cubicBezTo>
                  <a:cubicBezTo>
                    <a:pt x="5341" y="1472"/>
                    <a:pt x="5156" y="1580"/>
                    <a:pt x="4984" y="1696"/>
                  </a:cubicBezTo>
                  <a:cubicBezTo>
                    <a:pt x="4570" y="1976"/>
                    <a:pt x="4221" y="2220"/>
                    <a:pt x="4177" y="2264"/>
                  </a:cubicBezTo>
                  <a:cubicBezTo>
                    <a:pt x="4150" y="2290"/>
                    <a:pt x="4066" y="2358"/>
                    <a:pt x="3989" y="2416"/>
                  </a:cubicBezTo>
                  <a:cubicBezTo>
                    <a:pt x="3508" y="2779"/>
                    <a:pt x="2787" y="3502"/>
                    <a:pt x="2405" y="4003"/>
                  </a:cubicBezTo>
                  <a:cubicBezTo>
                    <a:pt x="2358" y="4064"/>
                    <a:pt x="2290" y="4145"/>
                    <a:pt x="2253" y="4185"/>
                  </a:cubicBezTo>
                  <a:cubicBezTo>
                    <a:pt x="2122" y="4326"/>
                    <a:pt x="1473" y="5336"/>
                    <a:pt x="1262" y="5726"/>
                  </a:cubicBezTo>
                  <a:cubicBezTo>
                    <a:pt x="1051" y="6117"/>
                    <a:pt x="1006" y="6214"/>
                    <a:pt x="814" y="6716"/>
                  </a:cubicBezTo>
                  <a:cubicBezTo>
                    <a:pt x="761" y="6856"/>
                    <a:pt x="693" y="7006"/>
                    <a:pt x="666" y="7053"/>
                  </a:cubicBezTo>
                  <a:cubicBezTo>
                    <a:pt x="538" y="7272"/>
                    <a:pt x="237" y="8503"/>
                    <a:pt x="73" y="9469"/>
                  </a:cubicBezTo>
                  <a:cubicBezTo>
                    <a:pt x="-51" y="10201"/>
                    <a:pt x="-9" y="11939"/>
                    <a:pt x="145" y="12539"/>
                  </a:cubicBezTo>
                  <a:cubicBezTo>
                    <a:pt x="167" y="12620"/>
                    <a:pt x="225" y="12895"/>
                    <a:pt x="274" y="13149"/>
                  </a:cubicBezTo>
                  <a:cubicBezTo>
                    <a:pt x="379" y="13688"/>
                    <a:pt x="564" y="14367"/>
                    <a:pt x="663" y="14559"/>
                  </a:cubicBezTo>
                  <a:cubicBezTo>
                    <a:pt x="700" y="14632"/>
                    <a:pt x="788" y="14846"/>
                    <a:pt x="857" y="15034"/>
                  </a:cubicBezTo>
                  <a:cubicBezTo>
                    <a:pt x="925" y="15222"/>
                    <a:pt x="1051" y="15503"/>
                    <a:pt x="1137" y="15661"/>
                  </a:cubicBezTo>
                  <a:cubicBezTo>
                    <a:pt x="1223" y="15819"/>
                    <a:pt x="1361" y="16071"/>
                    <a:pt x="1443" y="16222"/>
                  </a:cubicBezTo>
                  <a:cubicBezTo>
                    <a:pt x="1623" y="16553"/>
                    <a:pt x="2056" y="17186"/>
                    <a:pt x="2402" y="17621"/>
                  </a:cubicBezTo>
                  <a:cubicBezTo>
                    <a:pt x="2876" y="18219"/>
                    <a:pt x="3987" y="19271"/>
                    <a:pt x="4447" y="19559"/>
                  </a:cubicBezTo>
                  <a:cubicBezTo>
                    <a:pt x="4511" y="19599"/>
                    <a:pt x="4685" y="19722"/>
                    <a:pt x="4836" y="19830"/>
                  </a:cubicBezTo>
                  <a:cubicBezTo>
                    <a:pt x="4986" y="19937"/>
                    <a:pt x="5215" y="20081"/>
                    <a:pt x="5343" y="20146"/>
                  </a:cubicBezTo>
                  <a:cubicBezTo>
                    <a:pt x="5471" y="20212"/>
                    <a:pt x="5654" y="20316"/>
                    <a:pt x="5751" y="20377"/>
                  </a:cubicBezTo>
                  <a:cubicBezTo>
                    <a:pt x="5849" y="20439"/>
                    <a:pt x="6069" y="20544"/>
                    <a:pt x="6239" y="20615"/>
                  </a:cubicBezTo>
                  <a:cubicBezTo>
                    <a:pt x="6408" y="20686"/>
                    <a:pt x="6710" y="20812"/>
                    <a:pt x="6911" y="20896"/>
                  </a:cubicBezTo>
                  <a:cubicBezTo>
                    <a:pt x="7514" y="21148"/>
                    <a:pt x="8447" y="21387"/>
                    <a:pt x="9420" y="21539"/>
                  </a:cubicBezTo>
                  <a:cubicBezTo>
                    <a:pt x="9662" y="21577"/>
                    <a:pt x="10232" y="21598"/>
                    <a:pt x="10794" y="21599"/>
                  </a:cubicBezTo>
                  <a:cubicBezTo>
                    <a:pt x="11356" y="21599"/>
                    <a:pt x="11910" y="21580"/>
                    <a:pt x="12124" y="21542"/>
                  </a:cubicBezTo>
                  <a:cubicBezTo>
                    <a:pt x="13356" y="21328"/>
                    <a:pt x="14107" y="21141"/>
                    <a:pt x="14525" y="20948"/>
                  </a:cubicBezTo>
                  <a:cubicBezTo>
                    <a:pt x="14600" y="20914"/>
                    <a:pt x="14842" y="20817"/>
                    <a:pt x="15062" y="20731"/>
                  </a:cubicBezTo>
                  <a:cubicBezTo>
                    <a:pt x="15283" y="20644"/>
                    <a:pt x="15531" y="20536"/>
                    <a:pt x="15612" y="20490"/>
                  </a:cubicBezTo>
                  <a:cubicBezTo>
                    <a:pt x="15694" y="20443"/>
                    <a:pt x="15922" y="20314"/>
                    <a:pt x="16119" y="20206"/>
                  </a:cubicBezTo>
                  <a:cubicBezTo>
                    <a:pt x="16508" y="19992"/>
                    <a:pt x="17243" y="19497"/>
                    <a:pt x="17549" y="19242"/>
                  </a:cubicBezTo>
                  <a:cubicBezTo>
                    <a:pt x="17947" y="18910"/>
                    <a:pt x="18091" y="18785"/>
                    <a:pt x="18290" y="18598"/>
                  </a:cubicBezTo>
                  <a:cubicBezTo>
                    <a:pt x="18492" y="18408"/>
                    <a:pt x="18957" y="17892"/>
                    <a:pt x="19163" y="17628"/>
                  </a:cubicBezTo>
                  <a:cubicBezTo>
                    <a:pt x="19221" y="17554"/>
                    <a:pt x="19289" y="17468"/>
                    <a:pt x="19314" y="17440"/>
                  </a:cubicBezTo>
                  <a:cubicBezTo>
                    <a:pt x="19446" y="17289"/>
                    <a:pt x="20050" y="16384"/>
                    <a:pt x="20141" y="16202"/>
                  </a:cubicBezTo>
                  <a:cubicBezTo>
                    <a:pt x="20176" y="16132"/>
                    <a:pt x="20277" y="15945"/>
                    <a:pt x="20365" y="15786"/>
                  </a:cubicBezTo>
                  <a:cubicBezTo>
                    <a:pt x="20558" y="15438"/>
                    <a:pt x="20944" y="14512"/>
                    <a:pt x="21089" y="14044"/>
                  </a:cubicBezTo>
                  <a:cubicBezTo>
                    <a:pt x="21182" y="13747"/>
                    <a:pt x="21339" y="13046"/>
                    <a:pt x="21498" y="12222"/>
                  </a:cubicBezTo>
                  <a:cubicBezTo>
                    <a:pt x="21527" y="12068"/>
                    <a:pt x="21546" y="11499"/>
                    <a:pt x="21547" y="10783"/>
                  </a:cubicBezTo>
                  <a:cubicBezTo>
                    <a:pt x="21549" y="9807"/>
                    <a:pt x="21538" y="9539"/>
                    <a:pt x="21478" y="9278"/>
                  </a:cubicBezTo>
                  <a:cubicBezTo>
                    <a:pt x="21438" y="9103"/>
                    <a:pt x="21365" y="8760"/>
                    <a:pt x="21317" y="8515"/>
                  </a:cubicBezTo>
                  <a:cubicBezTo>
                    <a:pt x="21268" y="8271"/>
                    <a:pt x="21183" y="7907"/>
                    <a:pt x="21126" y="7707"/>
                  </a:cubicBezTo>
                  <a:cubicBezTo>
                    <a:pt x="21000" y="7270"/>
                    <a:pt x="20557" y="6162"/>
                    <a:pt x="20401" y="5891"/>
                  </a:cubicBezTo>
                  <a:cubicBezTo>
                    <a:pt x="20340" y="5785"/>
                    <a:pt x="20225" y="5581"/>
                    <a:pt x="20147" y="5436"/>
                  </a:cubicBezTo>
                  <a:cubicBezTo>
                    <a:pt x="19623" y="4453"/>
                    <a:pt x="18496" y="3131"/>
                    <a:pt x="17546" y="2386"/>
                  </a:cubicBezTo>
                  <a:cubicBezTo>
                    <a:pt x="16832" y="1827"/>
                    <a:pt x="16531" y="1630"/>
                    <a:pt x="15662" y="1155"/>
                  </a:cubicBezTo>
                  <a:cubicBezTo>
                    <a:pt x="15124" y="861"/>
                    <a:pt x="13913" y="431"/>
                    <a:pt x="13257" y="300"/>
                  </a:cubicBezTo>
                  <a:cubicBezTo>
                    <a:pt x="13006" y="250"/>
                    <a:pt x="12672" y="180"/>
                    <a:pt x="12516" y="145"/>
                  </a:cubicBezTo>
                  <a:cubicBezTo>
                    <a:pt x="12075" y="47"/>
                    <a:pt x="11409" y="-1"/>
                    <a:pt x="10751" y="0"/>
                  </a:cubicBezTo>
                  <a:close/>
                </a:path>
              </a:pathLst>
            </a:custGeom>
            <a:ln w="12700" cap="flat">
              <a:noFill/>
              <a:miter lim="400000"/>
            </a:ln>
            <a:effectLst/>
          </p:spPr>
        </p:pic>
      </p:grpSp>
      <p:sp>
        <p:nvSpPr>
          <p:cNvPr id="277" name="NAD 3cc/h"/>
          <p:cNvSpPr txBox="1"/>
          <p:nvPr/>
        </p:nvSpPr>
        <p:spPr>
          <a:xfrm>
            <a:off x="5173335" y="5009452"/>
            <a:ext cx="247664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3000" b="1" strike="sngStrike">
                <a:latin typeface="Charter Roman"/>
                <a:ea typeface="Charter Roman"/>
                <a:cs typeface="Charter Roman"/>
                <a:sym typeface="Charter Roman"/>
              </a:defRPr>
            </a:lvl1pPr>
          </a:lstStyle>
          <a:p>
            <a:r>
              <a:rPr lang="es-PE" strike="noStrike" dirty="0" err="1" smtClean="0"/>
              <a:t>Ceftriaxona</a:t>
            </a:r>
            <a:endParaRPr lang="es-PE" strike="noStrike" dirty="0" smtClean="0"/>
          </a:p>
          <a:p>
            <a:r>
              <a:rPr lang="es-PE" strike="noStrike" dirty="0" err="1" smtClean="0"/>
              <a:t>Metronidazol</a:t>
            </a:r>
            <a:endParaRPr strike="noStrike" dirty="0"/>
          </a:p>
        </p:txBody>
      </p:sp>
      <p:sp>
        <p:nvSpPr>
          <p:cNvPr id="278" name="Line"/>
          <p:cNvSpPr/>
          <p:nvPr/>
        </p:nvSpPr>
        <p:spPr>
          <a:xfrm flipH="1">
            <a:off x="8048171" y="7672255"/>
            <a:ext cx="2937608" cy="1888611"/>
          </a:xfrm>
          <a:prstGeom prst="line">
            <a:avLst/>
          </a:prstGeom>
          <a:ln w="12700">
            <a:solidFill>
              <a:srgbClr val="000000"/>
            </a:solidFill>
            <a:prstDash val="sysDot"/>
            <a:miter lim="400000"/>
            <a:headEnd type="triangle"/>
          </a:ln>
        </p:spPr>
        <p:txBody>
          <a:bodyPr lIns="50800" tIns="50800" rIns="50800" bIns="50800" anchor="ctr"/>
          <a:lstStyle/>
          <a:p>
            <a:endParaRPr/>
          </a:p>
        </p:txBody>
      </p:sp>
      <p:grpSp>
        <p:nvGrpSpPr>
          <p:cNvPr id="281" name="Group"/>
          <p:cNvGrpSpPr/>
          <p:nvPr/>
        </p:nvGrpSpPr>
        <p:grpSpPr>
          <a:xfrm>
            <a:off x="5358344" y="8477789"/>
            <a:ext cx="2705110" cy="2705110"/>
            <a:chOff x="0" y="0"/>
            <a:chExt cx="2705108" cy="2705108"/>
          </a:xfrm>
        </p:grpSpPr>
        <p:sp>
          <p:nvSpPr>
            <p:cNvPr id="279" name="Circle"/>
            <p:cNvSpPr/>
            <p:nvPr/>
          </p:nvSpPr>
          <p:spPr>
            <a:xfrm>
              <a:off x="0" y="0"/>
              <a:ext cx="2705109" cy="2705109"/>
            </a:xfrm>
            <a:prstGeom prst="ellipse">
              <a:avLst/>
            </a:prstGeom>
            <a:solidFill>
              <a:srgbClr val="FFFFFF"/>
            </a:solidFill>
            <a:ln w="12700" cap="flat">
              <a:solidFill>
                <a:srgbClr val="000000"/>
              </a:solidFill>
              <a:prstDash val="solid"/>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280" name="Stethoscope"/>
            <p:cNvSpPr/>
            <p:nvPr/>
          </p:nvSpPr>
          <p:spPr>
            <a:xfrm>
              <a:off x="529025" y="399444"/>
              <a:ext cx="1872444" cy="1906222"/>
            </a:xfrm>
            <a:custGeom>
              <a:avLst/>
              <a:gdLst/>
              <a:ahLst/>
              <a:cxnLst>
                <a:cxn ang="0">
                  <a:pos x="wd2" y="hd2"/>
                </a:cxn>
                <a:cxn ang="5400000">
                  <a:pos x="wd2" y="hd2"/>
                </a:cxn>
                <a:cxn ang="10800000">
                  <a:pos x="wd2" y="hd2"/>
                </a:cxn>
                <a:cxn ang="16200000">
                  <a:pos x="wd2" y="hd2"/>
                </a:cxn>
              </a:cxnLst>
              <a:rect l="0" t="0" r="r" b="b"/>
              <a:pathLst>
                <a:path w="21468" h="21600" extrusionOk="0">
                  <a:moveTo>
                    <a:pt x="4660" y="0"/>
                  </a:moveTo>
                  <a:cubicBezTo>
                    <a:pt x="4486" y="0"/>
                    <a:pt x="4333" y="77"/>
                    <a:pt x="4229" y="199"/>
                  </a:cubicBezTo>
                  <a:lnTo>
                    <a:pt x="3737" y="123"/>
                  </a:lnTo>
                  <a:cubicBezTo>
                    <a:pt x="3611" y="103"/>
                    <a:pt x="3497" y="199"/>
                    <a:pt x="3497" y="325"/>
                  </a:cubicBezTo>
                  <a:lnTo>
                    <a:pt x="3497" y="356"/>
                  </a:lnTo>
                  <a:lnTo>
                    <a:pt x="3192" y="356"/>
                  </a:lnTo>
                  <a:cubicBezTo>
                    <a:pt x="2222" y="356"/>
                    <a:pt x="1316" y="783"/>
                    <a:pt x="707" y="1529"/>
                  </a:cubicBezTo>
                  <a:cubicBezTo>
                    <a:pt x="99" y="2274"/>
                    <a:pt x="-132" y="3240"/>
                    <a:pt x="73" y="4176"/>
                  </a:cubicBezTo>
                  <a:lnTo>
                    <a:pt x="1323" y="9889"/>
                  </a:lnTo>
                  <a:cubicBezTo>
                    <a:pt x="1244" y="9911"/>
                    <a:pt x="1177" y="9959"/>
                    <a:pt x="1132" y="10027"/>
                  </a:cubicBezTo>
                  <a:cubicBezTo>
                    <a:pt x="1084" y="10102"/>
                    <a:pt x="1067" y="10189"/>
                    <a:pt x="1086" y="10275"/>
                  </a:cubicBezTo>
                  <a:lnTo>
                    <a:pt x="1696" y="13068"/>
                  </a:lnTo>
                  <a:cubicBezTo>
                    <a:pt x="2020" y="14547"/>
                    <a:pt x="3366" y="15619"/>
                    <a:pt x="4897" y="15619"/>
                  </a:cubicBezTo>
                  <a:lnTo>
                    <a:pt x="5236" y="15619"/>
                  </a:lnTo>
                  <a:lnTo>
                    <a:pt x="5236" y="18509"/>
                  </a:lnTo>
                  <a:cubicBezTo>
                    <a:pt x="5236" y="20214"/>
                    <a:pt x="6701" y="21600"/>
                    <a:pt x="8502" y="21600"/>
                  </a:cubicBezTo>
                  <a:cubicBezTo>
                    <a:pt x="9813" y="21600"/>
                    <a:pt x="10992" y="20863"/>
                    <a:pt x="11506" y="19721"/>
                  </a:cubicBezTo>
                  <a:lnTo>
                    <a:pt x="11522" y="19689"/>
                  </a:lnTo>
                  <a:lnTo>
                    <a:pt x="14654" y="8875"/>
                  </a:lnTo>
                  <a:cubicBezTo>
                    <a:pt x="14936" y="8011"/>
                    <a:pt x="15813" y="7407"/>
                    <a:pt x="16787" y="7407"/>
                  </a:cubicBezTo>
                  <a:cubicBezTo>
                    <a:pt x="18016" y="7407"/>
                    <a:pt x="19016" y="8335"/>
                    <a:pt x="19016" y="9475"/>
                  </a:cubicBezTo>
                  <a:lnTo>
                    <a:pt x="19016" y="12151"/>
                  </a:lnTo>
                  <a:cubicBezTo>
                    <a:pt x="18200" y="12375"/>
                    <a:pt x="17601" y="13113"/>
                    <a:pt x="17601" y="13991"/>
                  </a:cubicBezTo>
                  <a:cubicBezTo>
                    <a:pt x="17601" y="15047"/>
                    <a:pt x="18466" y="15902"/>
                    <a:pt x="19534" y="15902"/>
                  </a:cubicBezTo>
                  <a:cubicBezTo>
                    <a:pt x="20602" y="15902"/>
                    <a:pt x="21468" y="15047"/>
                    <a:pt x="21468" y="13991"/>
                  </a:cubicBezTo>
                  <a:cubicBezTo>
                    <a:pt x="21468" y="13113"/>
                    <a:pt x="20869" y="12375"/>
                    <a:pt x="20053" y="12151"/>
                  </a:cubicBezTo>
                  <a:lnTo>
                    <a:pt x="20053" y="9475"/>
                  </a:lnTo>
                  <a:cubicBezTo>
                    <a:pt x="20053" y="7770"/>
                    <a:pt x="18588" y="6382"/>
                    <a:pt x="16787" y="6382"/>
                  </a:cubicBezTo>
                  <a:cubicBezTo>
                    <a:pt x="15341" y="6382"/>
                    <a:pt x="14085" y="7261"/>
                    <a:pt x="13663" y="8570"/>
                  </a:cubicBezTo>
                  <a:lnTo>
                    <a:pt x="10545" y="19335"/>
                  </a:lnTo>
                  <a:cubicBezTo>
                    <a:pt x="10189" y="20090"/>
                    <a:pt x="9392" y="20575"/>
                    <a:pt x="8502" y="20575"/>
                  </a:cubicBezTo>
                  <a:cubicBezTo>
                    <a:pt x="7273" y="20575"/>
                    <a:pt x="6273" y="19649"/>
                    <a:pt x="6273" y="18509"/>
                  </a:cubicBezTo>
                  <a:lnTo>
                    <a:pt x="6273" y="15619"/>
                  </a:lnTo>
                  <a:lnTo>
                    <a:pt x="6612" y="15619"/>
                  </a:lnTo>
                  <a:cubicBezTo>
                    <a:pt x="8143" y="15619"/>
                    <a:pt x="9489" y="14547"/>
                    <a:pt x="9813" y="13068"/>
                  </a:cubicBezTo>
                  <a:lnTo>
                    <a:pt x="10423" y="10275"/>
                  </a:lnTo>
                  <a:cubicBezTo>
                    <a:pt x="10442" y="10189"/>
                    <a:pt x="10426" y="10102"/>
                    <a:pt x="10377" y="10027"/>
                  </a:cubicBezTo>
                  <a:cubicBezTo>
                    <a:pt x="10333" y="9959"/>
                    <a:pt x="10265" y="9911"/>
                    <a:pt x="10186" y="9889"/>
                  </a:cubicBezTo>
                  <a:lnTo>
                    <a:pt x="11438" y="4176"/>
                  </a:lnTo>
                  <a:cubicBezTo>
                    <a:pt x="11643" y="3240"/>
                    <a:pt x="11411" y="2274"/>
                    <a:pt x="10802" y="1529"/>
                  </a:cubicBezTo>
                  <a:cubicBezTo>
                    <a:pt x="10193" y="783"/>
                    <a:pt x="9287" y="356"/>
                    <a:pt x="8318" y="356"/>
                  </a:cubicBezTo>
                  <a:lnTo>
                    <a:pt x="8014" y="356"/>
                  </a:lnTo>
                  <a:lnTo>
                    <a:pt x="8014" y="325"/>
                  </a:lnTo>
                  <a:cubicBezTo>
                    <a:pt x="8014" y="199"/>
                    <a:pt x="7898" y="103"/>
                    <a:pt x="7772" y="123"/>
                  </a:cubicBezTo>
                  <a:lnTo>
                    <a:pt x="7281" y="199"/>
                  </a:lnTo>
                  <a:cubicBezTo>
                    <a:pt x="7177" y="77"/>
                    <a:pt x="7025" y="0"/>
                    <a:pt x="6851" y="0"/>
                  </a:cubicBezTo>
                  <a:cubicBezTo>
                    <a:pt x="6382" y="0"/>
                    <a:pt x="6382" y="1121"/>
                    <a:pt x="6851" y="1121"/>
                  </a:cubicBezTo>
                  <a:cubicBezTo>
                    <a:pt x="7025" y="1121"/>
                    <a:pt x="7177" y="1042"/>
                    <a:pt x="7281" y="920"/>
                  </a:cubicBezTo>
                  <a:lnTo>
                    <a:pt x="7772" y="998"/>
                  </a:lnTo>
                  <a:cubicBezTo>
                    <a:pt x="7898" y="1018"/>
                    <a:pt x="8014" y="920"/>
                    <a:pt x="8014" y="794"/>
                  </a:cubicBezTo>
                  <a:lnTo>
                    <a:pt x="8014" y="765"/>
                  </a:lnTo>
                  <a:lnTo>
                    <a:pt x="8318" y="765"/>
                  </a:lnTo>
                  <a:cubicBezTo>
                    <a:pt x="9161" y="765"/>
                    <a:pt x="9950" y="1137"/>
                    <a:pt x="10480" y="1786"/>
                  </a:cubicBezTo>
                  <a:cubicBezTo>
                    <a:pt x="11009" y="2435"/>
                    <a:pt x="11211" y="3274"/>
                    <a:pt x="11032" y="4088"/>
                  </a:cubicBezTo>
                  <a:lnTo>
                    <a:pt x="9782" y="9801"/>
                  </a:lnTo>
                  <a:cubicBezTo>
                    <a:pt x="9609" y="9775"/>
                    <a:pt x="9441" y="9886"/>
                    <a:pt x="9404" y="10058"/>
                  </a:cubicBezTo>
                  <a:lnTo>
                    <a:pt x="8793" y="12848"/>
                  </a:lnTo>
                  <a:cubicBezTo>
                    <a:pt x="8573" y="13856"/>
                    <a:pt x="7656" y="14588"/>
                    <a:pt x="6612" y="14588"/>
                  </a:cubicBezTo>
                  <a:lnTo>
                    <a:pt x="4899" y="14588"/>
                  </a:lnTo>
                  <a:cubicBezTo>
                    <a:pt x="3855" y="14588"/>
                    <a:pt x="2937" y="13856"/>
                    <a:pt x="2716" y="12848"/>
                  </a:cubicBezTo>
                  <a:lnTo>
                    <a:pt x="2106" y="10058"/>
                  </a:lnTo>
                  <a:cubicBezTo>
                    <a:pt x="2087" y="9971"/>
                    <a:pt x="2036" y="9897"/>
                    <a:pt x="1961" y="9849"/>
                  </a:cubicBezTo>
                  <a:cubicBezTo>
                    <a:pt x="1891" y="9805"/>
                    <a:pt x="1808" y="9789"/>
                    <a:pt x="1727" y="9801"/>
                  </a:cubicBezTo>
                  <a:lnTo>
                    <a:pt x="477" y="4088"/>
                  </a:lnTo>
                  <a:cubicBezTo>
                    <a:pt x="299" y="3274"/>
                    <a:pt x="502" y="2435"/>
                    <a:pt x="1031" y="1786"/>
                  </a:cubicBezTo>
                  <a:cubicBezTo>
                    <a:pt x="1561" y="1137"/>
                    <a:pt x="2348" y="765"/>
                    <a:pt x="3192" y="765"/>
                  </a:cubicBezTo>
                  <a:lnTo>
                    <a:pt x="3497" y="765"/>
                  </a:lnTo>
                  <a:lnTo>
                    <a:pt x="3497" y="794"/>
                  </a:lnTo>
                  <a:cubicBezTo>
                    <a:pt x="3497" y="920"/>
                    <a:pt x="3611" y="1018"/>
                    <a:pt x="3737" y="998"/>
                  </a:cubicBezTo>
                  <a:lnTo>
                    <a:pt x="4229" y="920"/>
                  </a:lnTo>
                  <a:cubicBezTo>
                    <a:pt x="4333" y="1042"/>
                    <a:pt x="4486" y="1121"/>
                    <a:pt x="4660" y="1121"/>
                  </a:cubicBezTo>
                  <a:cubicBezTo>
                    <a:pt x="5129" y="1121"/>
                    <a:pt x="5129" y="0"/>
                    <a:pt x="4660" y="0"/>
                  </a:cubicBezTo>
                  <a:close/>
                  <a:moveTo>
                    <a:pt x="19016" y="12768"/>
                  </a:moveTo>
                  <a:lnTo>
                    <a:pt x="19016" y="13314"/>
                  </a:lnTo>
                  <a:cubicBezTo>
                    <a:pt x="18817" y="13467"/>
                    <a:pt x="18688" y="13705"/>
                    <a:pt x="18688" y="13973"/>
                  </a:cubicBezTo>
                  <a:cubicBezTo>
                    <a:pt x="18688" y="14433"/>
                    <a:pt x="19068" y="14808"/>
                    <a:pt x="19534" y="14808"/>
                  </a:cubicBezTo>
                  <a:cubicBezTo>
                    <a:pt x="20001" y="14808"/>
                    <a:pt x="20380" y="14433"/>
                    <a:pt x="20380" y="13973"/>
                  </a:cubicBezTo>
                  <a:cubicBezTo>
                    <a:pt x="20380" y="13705"/>
                    <a:pt x="20251" y="13467"/>
                    <a:pt x="20053" y="13314"/>
                  </a:cubicBezTo>
                  <a:lnTo>
                    <a:pt x="20053" y="12768"/>
                  </a:lnTo>
                  <a:cubicBezTo>
                    <a:pt x="20526" y="12967"/>
                    <a:pt x="20857" y="13432"/>
                    <a:pt x="20857" y="13973"/>
                  </a:cubicBezTo>
                  <a:cubicBezTo>
                    <a:pt x="20857" y="14694"/>
                    <a:pt x="20265" y="15282"/>
                    <a:pt x="19534" y="15282"/>
                  </a:cubicBezTo>
                  <a:cubicBezTo>
                    <a:pt x="18804" y="15282"/>
                    <a:pt x="18209" y="14694"/>
                    <a:pt x="18209" y="13973"/>
                  </a:cubicBezTo>
                  <a:cubicBezTo>
                    <a:pt x="18209" y="13432"/>
                    <a:pt x="18542" y="12967"/>
                    <a:pt x="19016" y="12768"/>
                  </a:cubicBezTo>
                  <a:close/>
                </a:path>
              </a:pathLst>
            </a:custGeom>
            <a:solidFill>
              <a:srgbClr val="000000"/>
            </a:solidFill>
            <a:ln w="12700" cap="flat">
              <a:noFill/>
              <a:miter lim="400000"/>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282" name="PA: 98/40…"/>
          <p:cNvSpPr txBox="1"/>
          <p:nvPr/>
        </p:nvSpPr>
        <p:spPr>
          <a:xfrm>
            <a:off x="12344295" y="2765957"/>
            <a:ext cx="2725105"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spcBef>
                <a:spcPts val="0"/>
              </a:spcBef>
              <a:defRPr sz="4000" b="1">
                <a:latin typeface="Charter Roman"/>
                <a:ea typeface="Charter Roman"/>
                <a:cs typeface="Charter Roman"/>
                <a:sym typeface="Charter Roman"/>
              </a:defRPr>
            </a:pPr>
            <a:r>
              <a:rPr dirty="0"/>
              <a:t>PA: </a:t>
            </a:r>
            <a:r>
              <a:rPr lang="es-PE" dirty="0" smtClean="0"/>
              <a:t>110/70</a:t>
            </a:r>
            <a:endParaRPr dirty="0"/>
          </a:p>
          <a:p>
            <a:pPr>
              <a:spcBef>
                <a:spcPts val="0"/>
              </a:spcBef>
              <a:defRPr sz="4000" b="1">
                <a:latin typeface="Charter Roman"/>
                <a:ea typeface="Charter Roman"/>
                <a:cs typeface="Charter Roman"/>
                <a:sym typeface="Charter Roman"/>
              </a:defRPr>
            </a:pPr>
            <a:r>
              <a:rPr dirty="0"/>
              <a:t>FC: </a:t>
            </a:r>
            <a:r>
              <a:rPr lang="es-PE" dirty="0" smtClean="0"/>
              <a:t>98 </a:t>
            </a:r>
            <a:r>
              <a:rPr dirty="0" err="1" smtClean="0"/>
              <a:t>lpm</a:t>
            </a:r>
            <a:endParaRPr lang="es-PE" dirty="0" smtClean="0"/>
          </a:p>
          <a:p>
            <a:pPr>
              <a:spcBef>
                <a:spcPts val="0"/>
              </a:spcBef>
              <a:defRPr sz="4000" b="1">
                <a:latin typeface="Charter Roman"/>
                <a:ea typeface="Charter Roman"/>
                <a:cs typeface="Charter Roman"/>
                <a:sym typeface="Charter Roman"/>
              </a:defRPr>
            </a:pPr>
            <a:r>
              <a:rPr lang="es-PE" dirty="0" smtClean="0"/>
              <a:t>T: 36.5</a:t>
            </a:r>
            <a:endParaRPr dirty="0"/>
          </a:p>
        </p:txBody>
      </p:sp>
      <p:sp>
        <p:nvSpPr>
          <p:cNvPr id="27" name="Peso: kg…"/>
          <p:cNvSpPr txBox="1"/>
          <p:nvPr/>
        </p:nvSpPr>
        <p:spPr>
          <a:xfrm>
            <a:off x="1050365" y="8616560"/>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
        <p:nvSpPr>
          <p:cNvPr id="28" name="FI EMG: 22/02/24…"/>
          <p:cNvSpPr txBox="1"/>
          <p:nvPr/>
        </p:nvSpPr>
        <p:spPr>
          <a:xfrm>
            <a:off x="19333838" y="12343264"/>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29"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sp>
        <p:nvSpPr>
          <p:cNvPr id="30" name="Examen Físico"/>
          <p:cNvSpPr txBox="1"/>
          <p:nvPr/>
        </p:nvSpPr>
        <p:spPr>
          <a:xfrm>
            <a:off x="863340" y="2092264"/>
            <a:ext cx="4141400" cy="34974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lang="es-PE" dirty="0" smtClean="0"/>
              <a:t>EMERGENCIA</a:t>
            </a:r>
            <a:endParaRPr dirty="0"/>
          </a:p>
        </p:txBody>
      </p:sp>
      <p:sp>
        <p:nvSpPr>
          <p:cNvPr id="31" name="NAD 3cc/h"/>
          <p:cNvSpPr txBox="1"/>
          <p:nvPr/>
        </p:nvSpPr>
        <p:spPr>
          <a:xfrm>
            <a:off x="19413849" y="3920119"/>
            <a:ext cx="2947923"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3000" b="1" strike="sngStrike">
                <a:latin typeface="Charter Roman"/>
                <a:ea typeface="Charter Roman"/>
                <a:cs typeface="Charter Roman"/>
                <a:sym typeface="Charter Roman"/>
              </a:defRPr>
            </a:lvl1pPr>
          </a:lstStyle>
          <a:p>
            <a:r>
              <a:rPr lang="es-PE" strike="noStrike" dirty="0" smtClean="0"/>
              <a:t>p/ Abdomen </a:t>
            </a:r>
            <a:r>
              <a:rPr lang="es-PE" strike="noStrike" dirty="0" err="1" smtClean="0"/>
              <a:t>Qx</a:t>
            </a:r>
            <a:endParaRPr strike="noStrike"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ECG"/>
          <p:cNvSpPr txBox="1"/>
          <p:nvPr/>
        </p:nvSpPr>
        <p:spPr>
          <a:xfrm>
            <a:off x="2940029" y="475463"/>
            <a:ext cx="1904071" cy="5915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spcBef>
                <a:spcPts val="0"/>
              </a:spcBef>
              <a:defRPr sz="3500" b="1" i="1">
                <a:latin typeface="Charter Roman"/>
                <a:ea typeface="Charter Roman"/>
                <a:cs typeface="Charter Roman"/>
                <a:sym typeface="Charter Roman"/>
              </a:defRPr>
            </a:lvl1pPr>
          </a:lstStyle>
          <a:p>
            <a:r>
              <a:rPr dirty="0"/>
              <a:t>ECG</a:t>
            </a:r>
          </a:p>
        </p:txBody>
      </p:sp>
      <p:grpSp>
        <p:nvGrpSpPr>
          <p:cNvPr id="290" name="Group"/>
          <p:cNvGrpSpPr/>
          <p:nvPr/>
        </p:nvGrpSpPr>
        <p:grpSpPr>
          <a:xfrm>
            <a:off x="573009" y="640783"/>
            <a:ext cx="2882523" cy="2882522"/>
            <a:chOff x="0" y="0"/>
            <a:chExt cx="2882521" cy="2882521"/>
          </a:xfrm>
        </p:grpSpPr>
        <p:grpSp>
          <p:nvGrpSpPr>
            <p:cNvPr id="288" name="Group"/>
            <p:cNvGrpSpPr/>
            <p:nvPr/>
          </p:nvGrpSpPr>
          <p:grpSpPr>
            <a:xfrm>
              <a:off x="0" y="0"/>
              <a:ext cx="2882522" cy="2882522"/>
              <a:chOff x="0" y="0"/>
              <a:chExt cx="2882521" cy="2882521"/>
            </a:xfrm>
          </p:grpSpPr>
          <p:sp>
            <p:nvSpPr>
              <p:cNvPr id="286"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287"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289"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sp>
        <p:nvSpPr>
          <p:cNvPr id="10" name="FI EMG: 22/02/24…"/>
          <p:cNvSpPr txBox="1"/>
          <p:nvPr/>
        </p:nvSpPr>
        <p:spPr>
          <a:xfrm>
            <a:off x="19837691" y="12623182"/>
            <a:ext cx="4273607"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spcBef>
                <a:spcPts val="0"/>
              </a:spcBef>
              <a:defRPr sz="2500" b="1" i="1">
                <a:latin typeface="Charter Roman"/>
                <a:ea typeface="Charter Roman"/>
                <a:cs typeface="Charter Roman"/>
                <a:sym typeface="Charter Roman"/>
              </a:defRPr>
            </a:pPr>
            <a:r>
              <a:rPr dirty="0"/>
              <a:t>FI EMG: </a:t>
            </a:r>
            <a:r>
              <a:rPr lang="es-PE" dirty="0" smtClean="0"/>
              <a:t>31</a:t>
            </a:r>
            <a:r>
              <a:rPr dirty="0" smtClean="0"/>
              <a:t>/0</a:t>
            </a:r>
            <a:r>
              <a:rPr lang="es-PE" dirty="0" smtClean="0"/>
              <a:t>7</a:t>
            </a:r>
            <a:r>
              <a:rPr dirty="0" smtClean="0"/>
              <a:t>/24</a:t>
            </a:r>
            <a:endParaRPr dirty="0"/>
          </a:p>
          <a:p>
            <a:pPr algn="r">
              <a:spcBef>
                <a:spcPts val="0"/>
              </a:spcBef>
              <a:defRPr sz="2500" b="1" i="1">
                <a:latin typeface="Charter Roman"/>
                <a:ea typeface="Charter Roman"/>
                <a:cs typeface="Charter Roman"/>
                <a:sym typeface="Charter Roman"/>
              </a:defRPr>
            </a:pPr>
            <a:r>
              <a:rPr dirty="0"/>
              <a:t>FI </a:t>
            </a:r>
            <a:r>
              <a:rPr lang="es-PE" dirty="0" err="1" smtClean="0"/>
              <a:t>Hospitalizacion</a:t>
            </a:r>
            <a:r>
              <a:rPr dirty="0" smtClean="0"/>
              <a:t>: </a:t>
            </a:r>
            <a:r>
              <a:rPr lang="es-PE" dirty="0" smtClean="0"/>
              <a:t>02</a:t>
            </a:r>
            <a:r>
              <a:rPr dirty="0" smtClean="0"/>
              <a:t>/0</a:t>
            </a:r>
            <a:r>
              <a:rPr lang="es-PE" dirty="0" smtClean="0"/>
              <a:t>8</a:t>
            </a:r>
            <a:r>
              <a:rPr dirty="0" smtClean="0"/>
              <a:t>/24</a:t>
            </a:r>
            <a:endParaRPr dirty="0"/>
          </a:p>
        </p:txBody>
      </p:sp>
      <p:sp>
        <p:nvSpPr>
          <p:cNvPr id="11" name="NUÑEZ ÑAHUIZ ELEODORO BENJAMIN (79)"/>
          <p:cNvSpPr txBox="1"/>
          <p:nvPr/>
        </p:nvSpPr>
        <p:spPr>
          <a:xfrm>
            <a:off x="5302608" y="597872"/>
            <a:ext cx="13778784"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b="1" i="1">
                <a:latin typeface="Charter Roman"/>
                <a:ea typeface="Charter Roman"/>
                <a:cs typeface="Charter Roman"/>
                <a:sym typeface="Charter Roman"/>
              </a:defRPr>
            </a:lvl1pPr>
          </a:lstStyle>
          <a:p>
            <a:r>
              <a:rPr lang="es-PE" dirty="0" smtClean="0"/>
              <a:t>JOHANA OCHOA (48)</a:t>
            </a:r>
            <a:endParaRPr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699" y="1841886"/>
            <a:ext cx="20415380" cy="1057354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Laboratorio"/>
          <p:cNvSpPr txBox="1"/>
          <p:nvPr/>
        </p:nvSpPr>
        <p:spPr>
          <a:xfrm>
            <a:off x="1461256" y="4118430"/>
            <a:ext cx="2946070" cy="59152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0"/>
              </a:spcBef>
              <a:defRPr sz="3000" b="1" i="1">
                <a:latin typeface="Charter Roman"/>
                <a:ea typeface="Charter Roman"/>
                <a:cs typeface="Charter Roman"/>
                <a:sym typeface="Charter Roman"/>
              </a:defRPr>
            </a:lvl1pPr>
          </a:lstStyle>
          <a:p>
            <a:r>
              <a:t>    Laboratorio</a:t>
            </a:r>
          </a:p>
        </p:txBody>
      </p:sp>
      <p:grpSp>
        <p:nvGrpSpPr>
          <p:cNvPr id="320" name="Group 6"/>
          <p:cNvGrpSpPr/>
          <p:nvPr/>
        </p:nvGrpSpPr>
        <p:grpSpPr>
          <a:xfrm>
            <a:off x="281423" y="3599957"/>
            <a:ext cx="1606214" cy="1628477"/>
            <a:chOff x="0" y="0"/>
            <a:chExt cx="1606212" cy="1628476"/>
          </a:xfrm>
        </p:grpSpPr>
        <p:sp>
          <p:nvSpPr>
            <p:cNvPr id="295" name="Freeform 1"/>
            <p:cNvSpPr/>
            <p:nvPr/>
          </p:nvSpPr>
          <p:spPr>
            <a:xfrm>
              <a:off x="9277" y="35249"/>
              <a:ext cx="1593226" cy="1593228"/>
            </a:xfrm>
            <a:prstGeom prst="ellipse">
              <a:avLst/>
            </a:prstGeom>
            <a:solidFill>
              <a:srgbClr val="9ACEF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296" name="Freeform 34"/>
            <p:cNvSpPr/>
            <p:nvPr/>
          </p:nvSpPr>
          <p:spPr>
            <a:xfrm>
              <a:off x="1037077"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297" name="Freeform 36"/>
            <p:cNvSpPr/>
            <p:nvPr/>
          </p:nvSpPr>
          <p:spPr>
            <a:xfrm>
              <a:off x="1048208" y="833000"/>
              <a:ext cx="53379"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298" name="Freeform 82"/>
            <p:cNvSpPr/>
            <p:nvPr/>
          </p:nvSpPr>
          <p:spPr>
            <a:xfrm>
              <a:off x="102408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19" y="0"/>
                  </a:moveTo>
                  <a:lnTo>
                    <a:pt x="10607" y="0"/>
                  </a:lnTo>
                  <a:cubicBezTo>
                    <a:pt x="13506" y="0"/>
                    <a:pt x="15791" y="2111"/>
                    <a:pt x="15791" y="4791"/>
                  </a:cubicBezTo>
                  <a:lnTo>
                    <a:pt x="15791" y="12796"/>
                  </a:lnTo>
                  <a:lnTo>
                    <a:pt x="21600" y="12796"/>
                  </a:lnTo>
                  <a:lnTo>
                    <a:pt x="21600" y="21600"/>
                  </a:lnTo>
                  <a:lnTo>
                    <a:pt x="0" y="21600"/>
                  </a:lnTo>
                  <a:lnTo>
                    <a:pt x="0" y="12796"/>
                  </a:lnTo>
                  <a:lnTo>
                    <a:pt x="5422" y="12796"/>
                  </a:lnTo>
                  <a:lnTo>
                    <a:pt x="5422" y="4791"/>
                  </a:lnTo>
                  <a:cubicBezTo>
                    <a:pt x="5422" y="2111"/>
                    <a:pt x="7707" y="0"/>
                    <a:pt x="10519"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299" name="Freeform 38"/>
            <p:cNvSpPr/>
            <p:nvPr/>
          </p:nvSpPr>
          <p:spPr>
            <a:xfrm>
              <a:off x="1155812" y="788475"/>
              <a:ext cx="75649"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747" y="21600"/>
                    <a:pt x="10681" y="21600"/>
                  </a:cubicBezTo>
                  <a:lnTo>
                    <a:pt x="10919" y="21600"/>
                  </a:lnTo>
                  <a:cubicBezTo>
                    <a:pt x="16734"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0" name="Freeform 40"/>
            <p:cNvSpPr/>
            <p:nvPr/>
          </p:nvSpPr>
          <p:spPr>
            <a:xfrm>
              <a:off x="1168797"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800"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1" name="Freeform 85"/>
            <p:cNvSpPr/>
            <p:nvPr/>
          </p:nvSpPr>
          <p:spPr>
            <a:xfrm>
              <a:off x="1142824" y="680870"/>
              <a:ext cx="103470"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4" y="0"/>
                  </a:moveTo>
                  <a:lnTo>
                    <a:pt x="10651" y="0"/>
                  </a:lnTo>
                  <a:cubicBezTo>
                    <a:pt x="13527"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4"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2" name="Freeform 42"/>
            <p:cNvSpPr/>
            <p:nvPr/>
          </p:nvSpPr>
          <p:spPr>
            <a:xfrm>
              <a:off x="1276401"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1037"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3" name="Freeform 44"/>
            <p:cNvSpPr/>
            <p:nvPr/>
          </p:nvSpPr>
          <p:spPr>
            <a:xfrm>
              <a:off x="1287532" y="833000"/>
              <a:ext cx="53380"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629" y="21600"/>
                    <a:pt x="10629" y="21600"/>
                  </a:cubicBezTo>
                  <a:lnTo>
                    <a:pt x="10800" y="21600"/>
                  </a:lnTo>
                  <a:cubicBezTo>
                    <a:pt x="16800"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4" name="Freeform 88"/>
            <p:cNvSpPr/>
            <p:nvPr/>
          </p:nvSpPr>
          <p:spPr>
            <a:xfrm>
              <a:off x="1263415" y="680870"/>
              <a:ext cx="103471"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775"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5" name="Freeform 46"/>
            <p:cNvSpPr/>
            <p:nvPr/>
          </p:nvSpPr>
          <p:spPr>
            <a:xfrm>
              <a:off x="1395136" y="788475"/>
              <a:ext cx="75650" cy="2036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83"/>
                  </a:lnTo>
                  <a:cubicBezTo>
                    <a:pt x="0" y="19815"/>
                    <a:pt x="4866" y="21600"/>
                    <a:pt x="10681" y="21600"/>
                  </a:cubicBezTo>
                  <a:lnTo>
                    <a:pt x="10919" y="21600"/>
                  </a:lnTo>
                  <a:cubicBezTo>
                    <a:pt x="16853" y="21600"/>
                    <a:pt x="21600" y="19815"/>
                    <a:pt x="21600" y="17583"/>
                  </a:cubicBezTo>
                  <a:lnTo>
                    <a:pt x="21600" y="0"/>
                  </a:lnTo>
                  <a:lnTo>
                    <a:pt x="0" y="0"/>
                  </a:lnTo>
                </a:path>
              </a:pathLst>
            </a:custGeom>
            <a:solidFill>
              <a:srgbClr val="DDDEDD"/>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6" name="Freeform 48"/>
            <p:cNvSpPr/>
            <p:nvPr/>
          </p:nvSpPr>
          <p:spPr>
            <a:xfrm>
              <a:off x="1408123" y="833000"/>
              <a:ext cx="53382" cy="131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335"/>
                  </a:lnTo>
                  <a:cubicBezTo>
                    <a:pt x="0" y="19605"/>
                    <a:pt x="4762" y="21600"/>
                    <a:pt x="10715" y="21600"/>
                  </a:cubicBezTo>
                  <a:lnTo>
                    <a:pt x="10885" y="21600"/>
                  </a:lnTo>
                  <a:cubicBezTo>
                    <a:pt x="16838" y="21600"/>
                    <a:pt x="21600" y="19605"/>
                    <a:pt x="21600" y="17335"/>
                  </a:cubicBezTo>
                  <a:lnTo>
                    <a:pt x="21600" y="0"/>
                  </a:lnTo>
                  <a:lnTo>
                    <a:pt x="0" y="0"/>
                  </a:lnTo>
                </a:path>
              </a:pathLst>
            </a:custGeom>
            <a:solidFill>
              <a:srgbClr val="369E66"/>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7" name="Freeform 91"/>
            <p:cNvSpPr/>
            <p:nvPr/>
          </p:nvSpPr>
          <p:spPr>
            <a:xfrm>
              <a:off x="1382149" y="680870"/>
              <a:ext cx="103472" cy="112746"/>
            </a:xfrm>
            <a:custGeom>
              <a:avLst/>
              <a:gdLst/>
              <a:ahLst/>
              <a:cxnLst>
                <a:cxn ang="0">
                  <a:pos x="wd2" y="hd2"/>
                </a:cxn>
                <a:cxn ang="5400000">
                  <a:pos x="wd2" y="hd2"/>
                </a:cxn>
                <a:cxn ang="10800000">
                  <a:pos x="wd2" y="hd2"/>
                </a:cxn>
                <a:cxn ang="16200000">
                  <a:pos x="wd2" y="hd2"/>
                </a:cxn>
              </a:cxnLst>
              <a:rect l="0" t="0" r="r" b="b"/>
              <a:pathLst>
                <a:path w="21600" h="21600" extrusionOk="0">
                  <a:moveTo>
                    <a:pt x="10563" y="0"/>
                  </a:moveTo>
                  <a:lnTo>
                    <a:pt x="10650" y="0"/>
                  </a:lnTo>
                  <a:cubicBezTo>
                    <a:pt x="13439" y="0"/>
                    <a:pt x="15792" y="2111"/>
                    <a:pt x="15792" y="4791"/>
                  </a:cubicBezTo>
                  <a:lnTo>
                    <a:pt x="15792" y="12796"/>
                  </a:lnTo>
                  <a:lnTo>
                    <a:pt x="21600" y="12796"/>
                  </a:lnTo>
                  <a:lnTo>
                    <a:pt x="21600" y="21600"/>
                  </a:lnTo>
                  <a:lnTo>
                    <a:pt x="0" y="21600"/>
                  </a:lnTo>
                  <a:lnTo>
                    <a:pt x="0" y="12796"/>
                  </a:lnTo>
                  <a:lnTo>
                    <a:pt x="5422" y="12796"/>
                  </a:lnTo>
                  <a:lnTo>
                    <a:pt x="5422" y="4791"/>
                  </a:lnTo>
                  <a:cubicBezTo>
                    <a:pt x="5422" y="2111"/>
                    <a:pt x="7688" y="0"/>
                    <a:pt x="10563" y="0"/>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8" name="Freeform 50"/>
            <p:cNvSpPr/>
            <p:nvPr/>
          </p:nvSpPr>
          <p:spPr>
            <a:xfrm>
              <a:off x="953590" y="821868"/>
              <a:ext cx="593255" cy="274156"/>
            </a:xfrm>
            <a:custGeom>
              <a:avLst/>
              <a:gdLst/>
              <a:ahLst/>
              <a:cxnLst>
                <a:cxn ang="0">
                  <a:pos x="wd2" y="hd2"/>
                </a:cxn>
                <a:cxn ang="5400000">
                  <a:pos x="wd2" y="hd2"/>
                </a:cxn>
                <a:cxn ang="10800000">
                  <a:pos x="wd2" y="hd2"/>
                </a:cxn>
                <a:cxn ang="16200000">
                  <a:pos x="wd2" y="hd2"/>
                </a:cxn>
              </a:cxnLst>
              <a:rect l="0" t="0" r="r" b="b"/>
              <a:pathLst>
                <a:path w="21600" h="21600" extrusionOk="0">
                  <a:moveTo>
                    <a:pt x="20023" y="14587"/>
                  </a:moveTo>
                  <a:lnTo>
                    <a:pt x="1868" y="14587"/>
                  </a:lnTo>
                  <a:lnTo>
                    <a:pt x="1868" y="3473"/>
                  </a:lnTo>
                  <a:lnTo>
                    <a:pt x="20023" y="3473"/>
                  </a:lnTo>
                  <a:lnTo>
                    <a:pt x="20023" y="14587"/>
                  </a:lnTo>
                  <a:close/>
                  <a:moveTo>
                    <a:pt x="0" y="21600"/>
                  </a:moveTo>
                  <a:lnTo>
                    <a:pt x="21600" y="21600"/>
                  </a:lnTo>
                  <a:lnTo>
                    <a:pt x="21600" y="0"/>
                  </a:lnTo>
                  <a:lnTo>
                    <a:pt x="0" y="0"/>
                  </a:lnTo>
                  <a:lnTo>
                    <a:pt x="0" y="21600"/>
                  </a:lnTo>
                  <a:close/>
                </a:path>
              </a:pathLst>
            </a:custGeom>
            <a:solidFill>
              <a:srgbClr val="55C58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09" name="Freeform 51"/>
            <p:cNvSpPr/>
            <p:nvPr/>
          </p:nvSpPr>
          <p:spPr>
            <a:xfrm>
              <a:off x="890512" y="1059339"/>
              <a:ext cx="715701" cy="86778"/>
            </a:xfrm>
            <a:prstGeom prst="rect">
              <a:avLst/>
            </a:pr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0" name="Freeform 52"/>
            <p:cNvSpPr/>
            <p:nvPr/>
          </p:nvSpPr>
          <p:spPr>
            <a:xfrm>
              <a:off x="341363" y="797751"/>
              <a:ext cx="62730" cy="191029"/>
            </a:xfrm>
            <a:custGeom>
              <a:avLst/>
              <a:gdLst/>
              <a:ahLst/>
              <a:cxnLst>
                <a:cxn ang="0">
                  <a:pos x="wd2" y="hd2"/>
                </a:cxn>
                <a:cxn ang="5400000">
                  <a:pos x="wd2" y="hd2"/>
                </a:cxn>
                <a:cxn ang="10800000">
                  <a:pos x="wd2" y="hd2"/>
                </a:cxn>
                <a:cxn ang="16200000">
                  <a:pos x="wd2" y="hd2"/>
                </a:cxn>
              </a:cxnLst>
              <a:rect l="0" t="0" r="r" b="b"/>
              <a:pathLst>
                <a:path w="21002" h="21432" extrusionOk="0">
                  <a:moveTo>
                    <a:pt x="0" y="568"/>
                  </a:moveTo>
                  <a:lnTo>
                    <a:pt x="5610" y="18332"/>
                  </a:lnTo>
                  <a:cubicBezTo>
                    <a:pt x="6312" y="20558"/>
                    <a:pt x="10099" y="21600"/>
                    <a:pt x="14306" y="21411"/>
                  </a:cubicBezTo>
                  <a:lnTo>
                    <a:pt x="14447" y="21411"/>
                  </a:lnTo>
                  <a:cubicBezTo>
                    <a:pt x="18655" y="21316"/>
                    <a:pt x="21600" y="19989"/>
                    <a:pt x="20899" y="17763"/>
                  </a:cubicBezTo>
                  <a:lnTo>
                    <a:pt x="15288" y="0"/>
                  </a:lnTo>
                  <a:lnTo>
                    <a:pt x="0" y="568"/>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1" name="Freeform 95"/>
            <p:cNvSpPr/>
            <p:nvPr/>
          </p:nvSpPr>
          <p:spPr>
            <a:xfrm>
              <a:off x="291273" y="661994"/>
              <a:ext cx="142432" cy="153893"/>
            </a:xfrm>
            <a:custGeom>
              <a:avLst/>
              <a:gdLst/>
              <a:ahLst/>
              <a:cxnLst>
                <a:cxn ang="0">
                  <a:pos x="wd2" y="hd2"/>
                </a:cxn>
                <a:cxn ang="5400000">
                  <a:pos x="wd2" y="hd2"/>
                </a:cxn>
                <a:cxn ang="10800000">
                  <a:pos x="wd2" y="hd2"/>
                </a:cxn>
                <a:cxn ang="16200000">
                  <a:pos x="wd2" y="hd2"/>
                </a:cxn>
              </a:cxnLst>
              <a:rect l="0" t="0" r="r" b="b"/>
              <a:pathLst>
                <a:path w="21600" h="21387" extrusionOk="0">
                  <a:moveTo>
                    <a:pt x="8615" y="21"/>
                  </a:moveTo>
                  <a:lnTo>
                    <a:pt x="8678" y="21"/>
                  </a:lnTo>
                  <a:cubicBezTo>
                    <a:pt x="11395" y="-213"/>
                    <a:pt x="13797" y="1538"/>
                    <a:pt x="14113" y="4048"/>
                  </a:cubicBezTo>
                  <a:lnTo>
                    <a:pt x="15023" y="11684"/>
                  </a:lnTo>
                  <a:lnTo>
                    <a:pt x="20641" y="11132"/>
                  </a:lnTo>
                  <a:lnTo>
                    <a:pt x="21600" y="19417"/>
                  </a:lnTo>
                  <a:lnTo>
                    <a:pt x="959" y="21387"/>
                  </a:lnTo>
                  <a:lnTo>
                    <a:pt x="0" y="13160"/>
                  </a:lnTo>
                  <a:lnTo>
                    <a:pt x="5129" y="12656"/>
                  </a:lnTo>
                  <a:lnTo>
                    <a:pt x="4255" y="4983"/>
                  </a:lnTo>
                  <a:cubicBezTo>
                    <a:pt x="3939" y="2531"/>
                    <a:pt x="5898" y="312"/>
                    <a:pt x="8615" y="21"/>
                  </a:cubicBezTo>
                  <a:close/>
                </a:path>
              </a:pathLst>
            </a:custGeom>
            <a:solidFill>
              <a:srgbClr val="373837"/>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2" name="Freeform 55"/>
            <p:cNvSpPr/>
            <p:nvPr/>
          </p:nvSpPr>
          <p:spPr>
            <a:xfrm>
              <a:off x="180879" y="135202"/>
              <a:ext cx="733332" cy="667762"/>
            </a:xfrm>
            <a:custGeom>
              <a:avLst/>
              <a:gdLst/>
              <a:ahLst/>
              <a:cxnLst>
                <a:cxn ang="0">
                  <a:pos x="wd2" y="hd2"/>
                </a:cxn>
                <a:cxn ang="5400000">
                  <a:pos x="wd2" y="hd2"/>
                </a:cxn>
                <a:cxn ang="10800000">
                  <a:pos x="wd2" y="hd2"/>
                </a:cxn>
                <a:cxn ang="16200000">
                  <a:pos x="wd2" y="hd2"/>
                </a:cxn>
              </a:cxnLst>
              <a:rect l="0" t="0" r="r" b="b"/>
              <a:pathLst>
                <a:path w="21519" h="21255" extrusionOk="0">
                  <a:moveTo>
                    <a:pt x="15690" y="1053"/>
                  </a:moveTo>
                  <a:cubicBezTo>
                    <a:pt x="15221" y="933"/>
                    <a:pt x="12318" y="-111"/>
                    <a:pt x="11849" y="9"/>
                  </a:cubicBezTo>
                  <a:lnTo>
                    <a:pt x="3081" y="2204"/>
                  </a:lnTo>
                  <a:cubicBezTo>
                    <a:pt x="2352" y="2405"/>
                    <a:pt x="1870" y="3101"/>
                    <a:pt x="2018" y="3783"/>
                  </a:cubicBezTo>
                  <a:lnTo>
                    <a:pt x="2031" y="3797"/>
                  </a:lnTo>
                  <a:cubicBezTo>
                    <a:pt x="2142" y="4359"/>
                    <a:pt x="2500" y="4921"/>
                    <a:pt x="3216" y="4841"/>
                  </a:cubicBezTo>
                  <a:cubicBezTo>
                    <a:pt x="3216" y="4961"/>
                    <a:pt x="3216" y="4975"/>
                    <a:pt x="3229" y="5108"/>
                  </a:cubicBezTo>
                  <a:lnTo>
                    <a:pt x="2550" y="5282"/>
                  </a:lnTo>
                  <a:cubicBezTo>
                    <a:pt x="1821" y="5470"/>
                    <a:pt x="1352" y="6232"/>
                    <a:pt x="1512" y="7009"/>
                  </a:cubicBezTo>
                  <a:lnTo>
                    <a:pt x="1524" y="7035"/>
                  </a:lnTo>
                  <a:cubicBezTo>
                    <a:pt x="1784" y="8534"/>
                    <a:pt x="3155" y="8093"/>
                    <a:pt x="3155" y="8093"/>
                  </a:cubicBezTo>
                  <a:cubicBezTo>
                    <a:pt x="3155" y="8200"/>
                    <a:pt x="3155" y="8293"/>
                    <a:pt x="3155" y="8401"/>
                  </a:cubicBezTo>
                  <a:lnTo>
                    <a:pt x="2327" y="8601"/>
                  </a:lnTo>
                  <a:cubicBezTo>
                    <a:pt x="1599" y="8789"/>
                    <a:pt x="1129" y="9565"/>
                    <a:pt x="1302" y="10341"/>
                  </a:cubicBezTo>
                  <a:lnTo>
                    <a:pt x="1302" y="10368"/>
                  </a:lnTo>
                  <a:cubicBezTo>
                    <a:pt x="1475" y="11144"/>
                    <a:pt x="2204" y="11626"/>
                    <a:pt x="2932" y="11438"/>
                  </a:cubicBezTo>
                  <a:lnTo>
                    <a:pt x="3118" y="11398"/>
                  </a:lnTo>
                  <a:cubicBezTo>
                    <a:pt x="3118" y="11505"/>
                    <a:pt x="3093" y="11599"/>
                    <a:pt x="3081" y="11719"/>
                  </a:cubicBezTo>
                  <a:lnTo>
                    <a:pt x="783" y="12175"/>
                  </a:lnTo>
                  <a:cubicBezTo>
                    <a:pt x="252" y="12308"/>
                    <a:pt x="-81" y="12857"/>
                    <a:pt x="18" y="13432"/>
                  </a:cubicBezTo>
                  <a:cubicBezTo>
                    <a:pt x="302" y="15038"/>
                    <a:pt x="623" y="16925"/>
                    <a:pt x="833" y="18036"/>
                  </a:cubicBezTo>
                  <a:cubicBezTo>
                    <a:pt x="870" y="18290"/>
                    <a:pt x="1685" y="19736"/>
                    <a:pt x="1858" y="19883"/>
                  </a:cubicBezTo>
                  <a:cubicBezTo>
                    <a:pt x="1944" y="19963"/>
                    <a:pt x="2056" y="20057"/>
                    <a:pt x="2167" y="20137"/>
                  </a:cubicBezTo>
                  <a:cubicBezTo>
                    <a:pt x="2846" y="20619"/>
                    <a:pt x="3735" y="20084"/>
                    <a:pt x="3723" y="19201"/>
                  </a:cubicBezTo>
                  <a:lnTo>
                    <a:pt x="3575" y="18103"/>
                  </a:lnTo>
                  <a:lnTo>
                    <a:pt x="3216" y="15440"/>
                  </a:lnTo>
                  <a:cubicBezTo>
                    <a:pt x="3204" y="14918"/>
                    <a:pt x="3525" y="14476"/>
                    <a:pt x="3982" y="14356"/>
                  </a:cubicBezTo>
                  <a:lnTo>
                    <a:pt x="9848" y="13018"/>
                  </a:lnTo>
                  <a:cubicBezTo>
                    <a:pt x="9959" y="13058"/>
                    <a:pt x="11096" y="14329"/>
                    <a:pt x="10849" y="14731"/>
                  </a:cubicBezTo>
                  <a:cubicBezTo>
                    <a:pt x="9935" y="16256"/>
                    <a:pt x="6143" y="19040"/>
                    <a:pt x="7391" y="20847"/>
                  </a:cubicBezTo>
                  <a:cubicBezTo>
                    <a:pt x="7835" y="21489"/>
                    <a:pt x="8132" y="21181"/>
                    <a:pt x="8132" y="21181"/>
                  </a:cubicBezTo>
                  <a:lnTo>
                    <a:pt x="15690" y="13888"/>
                  </a:lnTo>
                  <a:cubicBezTo>
                    <a:pt x="15801" y="13727"/>
                    <a:pt x="15887" y="13566"/>
                    <a:pt x="15949" y="13379"/>
                  </a:cubicBezTo>
                  <a:lnTo>
                    <a:pt x="17246" y="9913"/>
                  </a:lnTo>
                  <a:lnTo>
                    <a:pt x="21519" y="8775"/>
                  </a:lnTo>
                  <a:lnTo>
                    <a:pt x="19592" y="36"/>
                  </a:lnTo>
                  <a:lnTo>
                    <a:pt x="15690" y="1053"/>
                  </a:ln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3" name="Freeform 56"/>
            <p:cNvSpPr/>
            <p:nvPr/>
          </p:nvSpPr>
          <p:spPr>
            <a:xfrm>
              <a:off x="716121" y="111314"/>
              <a:ext cx="300127" cy="331667"/>
            </a:xfrm>
            <a:custGeom>
              <a:avLst/>
              <a:gdLst/>
              <a:ahLst/>
              <a:cxnLst>
                <a:cxn ang="0">
                  <a:pos x="wd2" y="hd2"/>
                </a:cxn>
                <a:cxn ang="5400000">
                  <a:pos x="wd2" y="hd2"/>
                </a:cxn>
                <a:cxn ang="10800000">
                  <a:pos x="wd2" y="hd2"/>
                </a:cxn>
                <a:cxn ang="16200000">
                  <a:pos x="wd2" y="hd2"/>
                </a:cxn>
              </a:cxnLst>
              <a:rect l="0" t="0" r="r" b="b"/>
              <a:pathLst>
                <a:path w="21600" h="21600" extrusionOk="0">
                  <a:moveTo>
                    <a:pt x="16837" y="0"/>
                  </a:moveTo>
                  <a:lnTo>
                    <a:pt x="21600" y="17954"/>
                  </a:lnTo>
                  <a:lnTo>
                    <a:pt x="4763" y="21600"/>
                  </a:lnTo>
                  <a:lnTo>
                    <a:pt x="0" y="3646"/>
                  </a:lnTo>
                  <a:lnTo>
                    <a:pt x="16837" y="0"/>
                  </a:lnTo>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4" name="Freeform 57"/>
            <p:cNvSpPr/>
            <p:nvPr/>
          </p:nvSpPr>
          <p:spPr>
            <a:xfrm>
              <a:off x="773633" y="0"/>
              <a:ext cx="645202" cy="444837"/>
            </a:xfrm>
            <a:custGeom>
              <a:avLst/>
              <a:gdLst/>
              <a:ahLst/>
              <a:cxnLst>
                <a:cxn ang="0">
                  <a:pos x="wd2" y="hd2"/>
                </a:cxn>
                <a:cxn ang="5400000">
                  <a:pos x="wd2" y="hd2"/>
                </a:cxn>
                <a:cxn ang="10800000">
                  <a:pos x="wd2" y="hd2"/>
                </a:cxn>
                <a:cxn ang="16200000">
                  <a:pos x="wd2" y="hd2"/>
                </a:cxn>
              </a:cxnLst>
              <a:rect l="0" t="0" r="r" b="b"/>
              <a:pathLst>
                <a:path w="21600" h="21600" extrusionOk="0">
                  <a:moveTo>
                    <a:pt x="19123" y="0"/>
                  </a:moveTo>
                  <a:lnTo>
                    <a:pt x="21600" y="15073"/>
                  </a:lnTo>
                  <a:lnTo>
                    <a:pt x="2477" y="21600"/>
                  </a:lnTo>
                  <a:lnTo>
                    <a:pt x="0" y="6527"/>
                  </a:lnTo>
                  <a:lnTo>
                    <a:pt x="19123" y="0"/>
                  </a:lnTo>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5" name="Freeform 58"/>
            <p:cNvSpPr/>
            <p:nvPr/>
          </p:nvSpPr>
          <p:spPr>
            <a:xfrm>
              <a:off x="0" y="933183"/>
              <a:ext cx="1238876" cy="490804"/>
            </a:xfrm>
            <a:custGeom>
              <a:avLst/>
              <a:gdLst/>
              <a:ahLst/>
              <a:cxnLst>
                <a:cxn ang="0">
                  <a:pos x="wd2" y="hd2"/>
                </a:cxn>
                <a:cxn ang="5400000">
                  <a:pos x="wd2" y="hd2"/>
                </a:cxn>
                <a:cxn ang="10800000">
                  <a:pos x="wd2" y="hd2"/>
                </a:cxn>
                <a:cxn ang="16200000">
                  <a:pos x="wd2" y="hd2"/>
                </a:cxn>
              </a:cxnLst>
              <a:rect l="0" t="0" r="r" b="b"/>
              <a:pathLst>
                <a:path w="21600" h="21582" extrusionOk="0">
                  <a:moveTo>
                    <a:pt x="20316" y="19823"/>
                  </a:moveTo>
                  <a:lnTo>
                    <a:pt x="20316" y="19805"/>
                  </a:lnTo>
                  <a:cubicBezTo>
                    <a:pt x="20316" y="19009"/>
                    <a:pt x="20183" y="18120"/>
                    <a:pt x="19758" y="17954"/>
                  </a:cubicBezTo>
                  <a:cubicBezTo>
                    <a:pt x="19772" y="17806"/>
                    <a:pt x="19772" y="17769"/>
                    <a:pt x="19787" y="17584"/>
                  </a:cubicBezTo>
                  <a:lnTo>
                    <a:pt x="20206" y="17584"/>
                  </a:lnTo>
                  <a:cubicBezTo>
                    <a:pt x="20661" y="17621"/>
                    <a:pt x="21028" y="16714"/>
                    <a:pt x="21035" y="15622"/>
                  </a:cubicBezTo>
                  <a:lnTo>
                    <a:pt x="21035" y="15585"/>
                  </a:lnTo>
                  <a:cubicBezTo>
                    <a:pt x="21079" y="13456"/>
                    <a:pt x="20220" y="13567"/>
                    <a:pt x="20220" y="13567"/>
                  </a:cubicBezTo>
                  <a:cubicBezTo>
                    <a:pt x="20235" y="13419"/>
                    <a:pt x="20242" y="13289"/>
                    <a:pt x="20264" y="13141"/>
                  </a:cubicBezTo>
                  <a:lnTo>
                    <a:pt x="20763" y="13160"/>
                  </a:lnTo>
                  <a:cubicBezTo>
                    <a:pt x="21226" y="13160"/>
                    <a:pt x="21593" y="12271"/>
                    <a:pt x="21600" y="11161"/>
                  </a:cubicBezTo>
                  <a:lnTo>
                    <a:pt x="21600" y="11124"/>
                  </a:lnTo>
                  <a:cubicBezTo>
                    <a:pt x="21600" y="10013"/>
                    <a:pt x="21240" y="9088"/>
                    <a:pt x="20785" y="9088"/>
                  </a:cubicBezTo>
                  <a:lnTo>
                    <a:pt x="20668" y="9088"/>
                  </a:lnTo>
                  <a:cubicBezTo>
                    <a:pt x="20690" y="8921"/>
                    <a:pt x="20719" y="8792"/>
                    <a:pt x="20741" y="8662"/>
                  </a:cubicBezTo>
                  <a:lnTo>
                    <a:pt x="20778" y="8662"/>
                  </a:lnTo>
                  <a:lnTo>
                    <a:pt x="20653" y="4868"/>
                  </a:lnTo>
                  <a:lnTo>
                    <a:pt x="16954" y="4479"/>
                  </a:lnTo>
                  <a:cubicBezTo>
                    <a:pt x="16888" y="4368"/>
                    <a:pt x="16837" y="4257"/>
                    <a:pt x="16800" y="4146"/>
                  </a:cubicBezTo>
                  <a:cubicBezTo>
                    <a:pt x="16888" y="4146"/>
                    <a:pt x="16969" y="4146"/>
                    <a:pt x="17064" y="4146"/>
                  </a:cubicBezTo>
                  <a:cubicBezTo>
                    <a:pt x="20066" y="4350"/>
                    <a:pt x="20749" y="2406"/>
                    <a:pt x="20837" y="1092"/>
                  </a:cubicBezTo>
                  <a:cubicBezTo>
                    <a:pt x="20910" y="0"/>
                    <a:pt x="20602" y="0"/>
                    <a:pt x="20602" y="0"/>
                  </a:cubicBezTo>
                  <a:lnTo>
                    <a:pt x="15244" y="37"/>
                  </a:lnTo>
                  <a:cubicBezTo>
                    <a:pt x="15134" y="130"/>
                    <a:pt x="15024" y="204"/>
                    <a:pt x="14906" y="296"/>
                  </a:cubicBezTo>
                  <a:cubicBezTo>
                    <a:pt x="14018" y="1629"/>
                    <a:pt x="12220" y="6052"/>
                    <a:pt x="12220" y="6052"/>
                  </a:cubicBezTo>
                  <a:lnTo>
                    <a:pt x="15" y="6052"/>
                  </a:lnTo>
                  <a:lnTo>
                    <a:pt x="0" y="18620"/>
                  </a:lnTo>
                  <a:lnTo>
                    <a:pt x="11971" y="18657"/>
                  </a:lnTo>
                  <a:cubicBezTo>
                    <a:pt x="12228" y="18990"/>
                    <a:pt x="13783" y="21433"/>
                    <a:pt x="14077" y="21433"/>
                  </a:cubicBezTo>
                  <a:lnTo>
                    <a:pt x="19494" y="21581"/>
                  </a:lnTo>
                  <a:cubicBezTo>
                    <a:pt x="19941" y="21600"/>
                    <a:pt x="20308" y="20804"/>
                    <a:pt x="20316" y="19823"/>
                  </a:cubicBezTo>
                </a:path>
              </a:pathLst>
            </a:custGeom>
            <a:solidFill>
              <a:srgbClr val="FEDAA9"/>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6" name="Freeform 100"/>
            <p:cNvSpPr/>
            <p:nvPr/>
          </p:nvSpPr>
          <p:spPr>
            <a:xfrm>
              <a:off x="882053" y="1036034"/>
              <a:ext cx="328579" cy="387948"/>
            </a:xfrm>
            <a:custGeom>
              <a:avLst/>
              <a:gdLst/>
              <a:ahLst/>
              <a:cxnLst>
                <a:cxn ang="0">
                  <a:pos x="wd2" y="hd2"/>
                </a:cxn>
                <a:cxn ang="5400000">
                  <a:pos x="wd2" y="hd2"/>
                </a:cxn>
                <a:cxn ang="10800000">
                  <a:pos x="wd2" y="hd2"/>
                </a:cxn>
                <a:cxn ang="16200000">
                  <a:pos x="wd2" y="hd2"/>
                </a:cxn>
              </a:cxnLst>
              <a:rect l="0" t="0" r="r" b="b"/>
              <a:pathLst>
                <a:path w="21519" h="21532" extrusionOk="0">
                  <a:moveTo>
                    <a:pt x="8020" y="2"/>
                  </a:moveTo>
                  <a:lnTo>
                    <a:pt x="18593" y="188"/>
                  </a:lnTo>
                  <a:cubicBezTo>
                    <a:pt x="20250" y="234"/>
                    <a:pt x="21547" y="1375"/>
                    <a:pt x="21519" y="2749"/>
                  </a:cubicBezTo>
                  <a:lnTo>
                    <a:pt x="21519" y="2819"/>
                  </a:lnTo>
                  <a:cubicBezTo>
                    <a:pt x="21492" y="3774"/>
                    <a:pt x="20139" y="4007"/>
                    <a:pt x="19835" y="6079"/>
                  </a:cubicBezTo>
                  <a:cubicBezTo>
                    <a:pt x="19780" y="6522"/>
                    <a:pt x="18869" y="5940"/>
                    <a:pt x="18400" y="5940"/>
                  </a:cubicBezTo>
                  <a:lnTo>
                    <a:pt x="18201" y="5936"/>
                  </a:lnTo>
                  <a:lnTo>
                    <a:pt x="18990" y="6411"/>
                  </a:lnTo>
                  <a:cubicBezTo>
                    <a:pt x="19516" y="6879"/>
                    <a:pt x="19832" y="7516"/>
                    <a:pt x="19819" y="8217"/>
                  </a:cubicBezTo>
                  <a:lnTo>
                    <a:pt x="19819" y="8263"/>
                  </a:lnTo>
                  <a:cubicBezTo>
                    <a:pt x="19791" y="9245"/>
                    <a:pt x="18471" y="9455"/>
                    <a:pt x="18169" y="11535"/>
                  </a:cubicBezTo>
                  <a:cubicBezTo>
                    <a:pt x="18086" y="11979"/>
                    <a:pt x="17234" y="11395"/>
                    <a:pt x="16739" y="11395"/>
                  </a:cubicBezTo>
                  <a:lnTo>
                    <a:pt x="15238" y="11365"/>
                  </a:lnTo>
                  <a:lnTo>
                    <a:pt x="16096" y="11526"/>
                  </a:lnTo>
                  <a:cubicBezTo>
                    <a:pt x="17155" y="11925"/>
                    <a:pt x="17895" y="12836"/>
                    <a:pt x="17874" y="13893"/>
                  </a:cubicBezTo>
                  <a:lnTo>
                    <a:pt x="17874" y="13940"/>
                  </a:lnTo>
                  <a:cubicBezTo>
                    <a:pt x="17819" y="14879"/>
                    <a:pt x="17129" y="15865"/>
                    <a:pt x="16577" y="16452"/>
                  </a:cubicBezTo>
                  <a:lnTo>
                    <a:pt x="16466" y="16921"/>
                  </a:lnTo>
                  <a:lnTo>
                    <a:pt x="13265" y="16844"/>
                  </a:lnTo>
                  <a:lnTo>
                    <a:pt x="13805" y="16947"/>
                  </a:lnTo>
                  <a:cubicBezTo>
                    <a:pt x="14786" y="17322"/>
                    <a:pt x="15465" y="18176"/>
                    <a:pt x="15444" y="19161"/>
                  </a:cubicBezTo>
                  <a:lnTo>
                    <a:pt x="15444" y="19208"/>
                  </a:lnTo>
                  <a:cubicBezTo>
                    <a:pt x="15417" y="20522"/>
                    <a:pt x="14146" y="21555"/>
                    <a:pt x="12599" y="21532"/>
                  </a:cubicBezTo>
                  <a:lnTo>
                    <a:pt x="2709" y="21320"/>
                  </a:lnTo>
                  <a:cubicBezTo>
                    <a:pt x="1190" y="21297"/>
                    <a:pt x="-53" y="20217"/>
                    <a:pt x="2" y="18927"/>
                  </a:cubicBezTo>
                  <a:lnTo>
                    <a:pt x="2" y="18880"/>
                  </a:lnTo>
                  <a:cubicBezTo>
                    <a:pt x="30" y="17566"/>
                    <a:pt x="1301" y="16533"/>
                    <a:pt x="2848" y="16556"/>
                  </a:cubicBezTo>
                  <a:lnTo>
                    <a:pt x="3592" y="16571"/>
                  </a:lnTo>
                  <a:lnTo>
                    <a:pt x="2682" y="16335"/>
                  </a:lnTo>
                  <a:cubicBezTo>
                    <a:pt x="1753" y="15818"/>
                    <a:pt x="1297" y="14673"/>
                    <a:pt x="1339" y="13635"/>
                  </a:cubicBezTo>
                  <a:lnTo>
                    <a:pt x="1339" y="13588"/>
                  </a:lnTo>
                  <a:cubicBezTo>
                    <a:pt x="1366" y="12179"/>
                    <a:pt x="2747" y="11076"/>
                    <a:pt x="4375" y="11123"/>
                  </a:cubicBezTo>
                  <a:lnTo>
                    <a:pt x="6096" y="11153"/>
                  </a:lnTo>
                  <a:lnTo>
                    <a:pt x="5066" y="10868"/>
                  </a:lnTo>
                  <a:cubicBezTo>
                    <a:pt x="4031" y="10286"/>
                    <a:pt x="3356" y="9011"/>
                    <a:pt x="3377" y="7960"/>
                  </a:cubicBezTo>
                  <a:lnTo>
                    <a:pt x="3377" y="7913"/>
                  </a:lnTo>
                  <a:cubicBezTo>
                    <a:pt x="3404" y="6511"/>
                    <a:pt x="4751" y="5412"/>
                    <a:pt x="6401" y="5436"/>
                  </a:cubicBezTo>
                  <a:lnTo>
                    <a:pt x="6801" y="5443"/>
                  </a:lnTo>
                  <a:lnTo>
                    <a:pt x="6688" y="5411"/>
                  </a:lnTo>
                  <a:cubicBezTo>
                    <a:pt x="5646" y="4826"/>
                    <a:pt x="4942" y="3547"/>
                    <a:pt x="4984" y="2516"/>
                  </a:cubicBezTo>
                  <a:lnTo>
                    <a:pt x="4984" y="2447"/>
                  </a:lnTo>
                  <a:cubicBezTo>
                    <a:pt x="5039" y="1073"/>
                    <a:pt x="6392" y="-45"/>
                    <a:pt x="8020" y="2"/>
                  </a:cubicBezTo>
                  <a:close/>
                </a:path>
              </a:pathLst>
            </a:custGeom>
            <a:solidFill>
              <a:srgbClr val="A5A7A5">
                <a:alpha val="20000"/>
              </a:srgbClr>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7" name="Freeform 101"/>
            <p:cNvSpPr/>
            <p:nvPr/>
          </p:nvSpPr>
          <p:spPr>
            <a:xfrm>
              <a:off x="930669" y="1032718"/>
              <a:ext cx="327412" cy="390473"/>
            </a:xfrm>
            <a:custGeom>
              <a:avLst/>
              <a:gdLst/>
              <a:ahLst/>
              <a:cxnLst>
                <a:cxn ang="0">
                  <a:pos x="wd2" y="hd2"/>
                </a:cxn>
                <a:cxn ang="5400000">
                  <a:pos x="wd2" y="hd2"/>
                </a:cxn>
                <a:cxn ang="10800000">
                  <a:pos x="wd2" y="hd2"/>
                </a:cxn>
                <a:cxn ang="16200000">
                  <a:pos x="wd2" y="hd2"/>
                </a:cxn>
              </a:cxnLst>
              <a:rect l="0" t="0" r="r" b="b"/>
              <a:pathLst>
                <a:path w="21443" h="21467" extrusionOk="0">
                  <a:moveTo>
                    <a:pt x="2895" y="16323"/>
                  </a:moveTo>
                  <a:lnTo>
                    <a:pt x="12722" y="16742"/>
                  </a:lnTo>
                  <a:cubicBezTo>
                    <a:pt x="14263" y="16812"/>
                    <a:pt x="15447" y="17905"/>
                    <a:pt x="15364" y="19208"/>
                  </a:cubicBezTo>
                  <a:lnTo>
                    <a:pt x="15364" y="19254"/>
                  </a:lnTo>
                  <a:cubicBezTo>
                    <a:pt x="15282" y="20534"/>
                    <a:pt x="13988" y="21534"/>
                    <a:pt x="12446" y="21464"/>
                  </a:cubicBezTo>
                  <a:lnTo>
                    <a:pt x="2647" y="21045"/>
                  </a:lnTo>
                  <a:cubicBezTo>
                    <a:pt x="1078" y="20976"/>
                    <a:pt x="-78" y="19882"/>
                    <a:pt x="5" y="18603"/>
                  </a:cubicBezTo>
                  <a:lnTo>
                    <a:pt x="5" y="18533"/>
                  </a:lnTo>
                  <a:cubicBezTo>
                    <a:pt x="87" y="17254"/>
                    <a:pt x="1353" y="16253"/>
                    <a:pt x="2895" y="16323"/>
                  </a:cubicBezTo>
                  <a:close/>
                  <a:moveTo>
                    <a:pt x="4693" y="11019"/>
                  </a:moveTo>
                  <a:lnTo>
                    <a:pt x="15231" y="11478"/>
                  </a:lnTo>
                  <a:cubicBezTo>
                    <a:pt x="16854" y="11547"/>
                    <a:pt x="18120" y="12697"/>
                    <a:pt x="18037" y="14076"/>
                  </a:cubicBezTo>
                  <a:lnTo>
                    <a:pt x="18037" y="14122"/>
                  </a:lnTo>
                  <a:cubicBezTo>
                    <a:pt x="17955" y="15502"/>
                    <a:pt x="16579" y="16536"/>
                    <a:pt x="14928" y="16467"/>
                  </a:cubicBezTo>
                  <a:lnTo>
                    <a:pt x="4390" y="16008"/>
                  </a:lnTo>
                  <a:cubicBezTo>
                    <a:pt x="2767" y="15962"/>
                    <a:pt x="1502" y="14789"/>
                    <a:pt x="1584" y="13433"/>
                  </a:cubicBezTo>
                  <a:lnTo>
                    <a:pt x="1584" y="13364"/>
                  </a:lnTo>
                  <a:cubicBezTo>
                    <a:pt x="1667" y="12007"/>
                    <a:pt x="3070" y="10950"/>
                    <a:pt x="4693" y="11019"/>
                  </a:cubicBezTo>
                  <a:close/>
                  <a:moveTo>
                    <a:pt x="6880" y="5409"/>
                  </a:moveTo>
                  <a:lnTo>
                    <a:pt x="17390" y="5869"/>
                  </a:lnTo>
                  <a:cubicBezTo>
                    <a:pt x="19041" y="5938"/>
                    <a:pt x="20307" y="7087"/>
                    <a:pt x="20224" y="8467"/>
                  </a:cubicBezTo>
                  <a:lnTo>
                    <a:pt x="20224" y="8513"/>
                  </a:lnTo>
                  <a:cubicBezTo>
                    <a:pt x="20142" y="9892"/>
                    <a:pt x="18739" y="10927"/>
                    <a:pt x="17088" y="10858"/>
                  </a:cubicBezTo>
                  <a:lnTo>
                    <a:pt x="6578" y="10398"/>
                  </a:lnTo>
                  <a:cubicBezTo>
                    <a:pt x="4954" y="10352"/>
                    <a:pt x="3689" y="9179"/>
                    <a:pt x="3771" y="7800"/>
                  </a:cubicBezTo>
                  <a:lnTo>
                    <a:pt x="3771" y="7777"/>
                  </a:lnTo>
                  <a:cubicBezTo>
                    <a:pt x="3854" y="6397"/>
                    <a:pt x="5257" y="5340"/>
                    <a:pt x="6880" y="5409"/>
                  </a:cubicBezTo>
                  <a:close/>
                  <a:moveTo>
                    <a:pt x="7723" y="3"/>
                  </a:moveTo>
                  <a:lnTo>
                    <a:pt x="18547" y="467"/>
                  </a:lnTo>
                  <a:cubicBezTo>
                    <a:pt x="20227" y="536"/>
                    <a:pt x="21522" y="1741"/>
                    <a:pt x="21439" y="3154"/>
                  </a:cubicBezTo>
                  <a:lnTo>
                    <a:pt x="21439" y="3223"/>
                  </a:lnTo>
                  <a:cubicBezTo>
                    <a:pt x="21357" y="4636"/>
                    <a:pt x="19924" y="5725"/>
                    <a:pt x="18244" y="5655"/>
                  </a:cubicBezTo>
                  <a:lnTo>
                    <a:pt x="7420" y="5192"/>
                  </a:lnTo>
                  <a:cubicBezTo>
                    <a:pt x="5740" y="5099"/>
                    <a:pt x="4418" y="3895"/>
                    <a:pt x="4528" y="2482"/>
                  </a:cubicBezTo>
                  <a:lnTo>
                    <a:pt x="4528" y="2436"/>
                  </a:lnTo>
                  <a:cubicBezTo>
                    <a:pt x="4610" y="1023"/>
                    <a:pt x="6043" y="-66"/>
                    <a:pt x="7723" y="3"/>
                  </a:cubicBezTo>
                  <a:close/>
                </a:path>
              </a:pathLst>
            </a:custGeom>
            <a:solidFill>
              <a:srgbClr val="FFEDD4"/>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8" name="Freeform 102"/>
            <p:cNvSpPr/>
            <p:nvPr/>
          </p:nvSpPr>
          <p:spPr>
            <a:xfrm>
              <a:off x="77919" y="1107575"/>
              <a:ext cx="487489" cy="201804"/>
            </a:xfrm>
            <a:custGeom>
              <a:avLst/>
              <a:gdLst/>
              <a:ahLst/>
              <a:cxnLst>
                <a:cxn ang="0">
                  <a:pos x="wd2" y="hd2"/>
                </a:cxn>
                <a:cxn ang="5400000">
                  <a:pos x="wd2" y="hd2"/>
                </a:cxn>
                <a:cxn ang="10800000">
                  <a:pos x="wd2" y="hd2"/>
                </a:cxn>
                <a:cxn ang="16200000">
                  <a:pos x="wd2" y="hd2"/>
                </a:cxn>
              </a:cxnLst>
              <a:rect l="0" t="0" r="r" b="b"/>
              <a:pathLst>
                <a:path w="21600" h="21600" extrusionOk="0">
                  <a:moveTo>
                    <a:pt x="20880" y="13900"/>
                  </a:moveTo>
                  <a:lnTo>
                    <a:pt x="21600" y="13900"/>
                  </a:lnTo>
                  <a:lnTo>
                    <a:pt x="21600" y="21600"/>
                  </a:lnTo>
                  <a:lnTo>
                    <a:pt x="20880" y="21600"/>
                  </a:lnTo>
                  <a:close/>
                  <a:moveTo>
                    <a:pt x="17427" y="13900"/>
                  </a:moveTo>
                  <a:lnTo>
                    <a:pt x="18148" y="13900"/>
                  </a:lnTo>
                  <a:lnTo>
                    <a:pt x="18148" y="21600"/>
                  </a:lnTo>
                  <a:lnTo>
                    <a:pt x="17427" y="21600"/>
                  </a:lnTo>
                  <a:close/>
                  <a:moveTo>
                    <a:pt x="13892" y="13900"/>
                  </a:moveTo>
                  <a:lnTo>
                    <a:pt x="14613" y="13900"/>
                  </a:lnTo>
                  <a:lnTo>
                    <a:pt x="14613" y="21600"/>
                  </a:lnTo>
                  <a:lnTo>
                    <a:pt x="13892" y="21600"/>
                  </a:lnTo>
                  <a:close/>
                  <a:moveTo>
                    <a:pt x="10440" y="13900"/>
                  </a:moveTo>
                  <a:lnTo>
                    <a:pt x="11161" y="13900"/>
                  </a:lnTo>
                  <a:lnTo>
                    <a:pt x="11161" y="21600"/>
                  </a:lnTo>
                  <a:lnTo>
                    <a:pt x="10440" y="21600"/>
                  </a:lnTo>
                  <a:close/>
                  <a:moveTo>
                    <a:pt x="6987" y="13900"/>
                  </a:moveTo>
                  <a:lnTo>
                    <a:pt x="7708" y="13900"/>
                  </a:lnTo>
                  <a:lnTo>
                    <a:pt x="7708" y="21600"/>
                  </a:lnTo>
                  <a:lnTo>
                    <a:pt x="6987" y="21600"/>
                  </a:lnTo>
                  <a:close/>
                  <a:moveTo>
                    <a:pt x="3535" y="13900"/>
                  </a:moveTo>
                  <a:lnTo>
                    <a:pt x="4256" y="13900"/>
                  </a:lnTo>
                  <a:lnTo>
                    <a:pt x="4256" y="21600"/>
                  </a:lnTo>
                  <a:lnTo>
                    <a:pt x="3535" y="21600"/>
                  </a:lnTo>
                  <a:close/>
                  <a:moveTo>
                    <a:pt x="0" y="13900"/>
                  </a:moveTo>
                  <a:lnTo>
                    <a:pt x="721" y="13900"/>
                  </a:lnTo>
                  <a:lnTo>
                    <a:pt x="721" y="21600"/>
                  </a:lnTo>
                  <a:lnTo>
                    <a:pt x="0" y="21600"/>
                  </a:lnTo>
                  <a:close/>
                  <a:moveTo>
                    <a:pt x="20880" y="0"/>
                  </a:moveTo>
                  <a:lnTo>
                    <a:pt x="21600" y="0"/>
                  </a:lnTo>
                  <a:lnTo>
                    <a:pt x="21600" y="7700"/>
                  </a:lnTo>
                  <a:lnTo>
                    <a:pt x="20880" y="7700"/>
                  </a:lnTo>
                  <a:close/>
                  <a:moveTo>
                    <a:pt x="17427" y="0"/>
                  </a:moveTo>
                  <a:lnTo>
                    <a:pt x="18148" y="0"/>
                  </a:lnTo>
                  <a:lnTo>
                    <a:pt x="18148" y="7700"/>
                  </a:lnTo>
                  <a:lnTo>
                    <a:pt x="17427" y="7700"/>
                  </a:lnTo>
                  <a:close/>
                  <a:moveTo>
                    <a:pt x="13892" y="0"/>
                  </a:moveTo>
                  <a:lnTo>
                    <a:pt x="14613" y="0"/>
                  </a:lnTo>
                  <a:lnTo>
                    <a:pt x="14613" y="7700"/>
                  </a:lnTo>
                  <a:lnTo>
                    <a:pt x="13892" y="7700"/>
                  </a:lnTo>
                  <a:close/>
                  <a:moveTo>
                    <a:pt x="10440" y="0"/>
                  </a:moveTo>
                  <a:lnTo>
                    <a:pt x="11161" y="0"/>
                  </a:lnTo>
                  <a:lnTo>
                    <a:pt x="11161" y="7700"/>
                  </a:lnTo>
                  <a:lnTo>
                    <a:pt x="10440" y="7700"/>
                  </a:lnTo>
                  <a:close/>
                  <a:moveTo>
                    <a:pt x="6987" y="0"/>
                  </a:moveTo>
                  <a:lnTo>
                    <a:pt x="7708" y="0"/>
                  </a:lnTo>
                  <a:lnTo>
                    <a:pt x="7708" y="7700"/>
                  </a:lnTo>
                  <a:lnTo>
                    <a:pt x="6987" y="7700"/>
                  </a:lnTo>
                  <a:close/>
                  <a:moveTo>
                    <a:pt x="3535" y="0"/>
                  </a:moveTo>
                  <a:lnTo>
                    <a:pt x="4256" y="0"/>
                  </a:lnTo>
                  <a:lnTo>
                    <a:pt x="4256" y="7700"/>
                  </a:lnTo>
                  <a:lnTo>
                    <a:pt x="3535" y="7700"/>
                  </a:lnTo>
                  <a:close/>
                  <a:moveTo>
                    <a:pt x="0" y="0"/>
                  </a:moveTo>
                  <a:lnTo>
                    <a:pt x="721" y="0"/>
                  </a:lnTo>
                  <a:lnTo>
                    <a:pt x="721" y="7700"/>
                  </a:lnTo>
                  <a:lnTo>
                    <a:pt x="0" y="7700"/>
                  </a:lnTo>
                  <a:close/>
                </a:path>
              </a:pathLst>
            </a:custGeom>
            <a:solidFill>
              <a:srgbClr val="FEC87E"/>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sp>
          <p:nvSpPr>
            <p:cNvPr id="319" name="Freeform 103"/>
            <p:cNvSpPr/>
            <p:nvPr/>
          </p:nvSpPr>
          <p:spPr>
            <a:xfrm>
              <a:off x="103893" y="1120561"/>
              <a:ext cx="500498" cy="173976"/>
            </a:xfrm>
            <a:custGeom>
              <a:avLst/>
              <a:gdLst/>
              <a:ahLst/>
              <a:cxnLst>
                <a:cxn ang="0">
                  <a:pos x="wd2" y="hd2"/>
                </a:cxn>
                <a:cxn ang="5400000">
                  <a:pos x="wd2" y="hd2"/>
                </a:cxn>
                <a:cxn ang="10800000">
                  <a:pos x="wd2" y="hd2"/>
                </a:cxn>
                <a:cxn ang="16200000">
                  <a:pos x="wd2" y="hd2"/>
                </a:cxn>
              </a:cxnLst>
              <a:rect l="0" t="0" r="r" b="b"/>
              <a:pathLst>
                <a:path w="21600" h="21600" extrusionOk="0">
                  <a:moveTo>
                    <a:pt x="21008" y="16354"/>
                  </a:moveTo>
                  <a:cubicBezTo>
                    <a:pt x="21008" y="16354"/>
                    <a:pt x="21600" y="18951"/>
                    <a:pt x="21600" y="19886"/>
                  </a:cubicBezTo>
                  <a:cubicBezTo>
                    <a:pt x="21600" y="20821"/>
                    <a:pt x="21331" y="21600"/>
                    <a:pt x="21008" y="21600"/>
                  </a:cubicBezTo>
                  <a:cubicBezTo>
                    <a:pt x="20686" y="21600"/>
                    <a:pt x="20417" y="20821"/>
                    <a:pt x="20417" y="19886"/>
                  </a:cubicBezTo>
                  <a:cubicBezTo>
                    <a:pt x="20417" y="18951"/>
                    <a:pt x="21008" y="16354"/>
                    <a:pt x="21008" y="16354"/>
                  </a:cubicBezTo>
                  <a:close/>
                  <a:moveTo>
                    <a:pt x="17566" y="16354"/>
                  </a:moveTo>
                  <a:cubicBezTo>
                    <a:pt x="17566" y="16354"/>
                    <a:pt x="18157" y="18951"/>
                    <a:pt x="18157" y="19886"/>
                  </a:cubicBezTo>
                  <a:cubicBezTo>
                    <a:pt x="18157" y="20821"/>
                    <a:pt x="17888" y="21600"/>
                    <a:pt x="17566" y="21600"/>
                  </a:cubicBezTo>
                  <a:cubicBezTo>
                    <a:pt x="17243" y="21600"/>
                    <a:pt x="16974" y="20821"/>
                    <a:pt x="16974" y="19886"/>
                  </a:cubicBezTo>
                  <a:cubicBezTo>
                    <a:pt x="16974" y="18951"/>
                    <a:pt x="17566" y="16354"/>
                    <a:pt x="17566" y="16354"/>
                  </a:cubicBezTo>
                  <a:close/>
                  <a:moveTo>
                    <a:pt x="14203" y="16354"/>
                  </a:moveTo>
                  <a:cubicBezTo>
                    <a:pt x="14203" y="16354"/>
                    <a:pt x="14794" y="18951"/>
                    <a:pt x="14794" y="19886"/>
                  </a:cubicBezTo>
                  <a:cubicBezTo>
                    <a:pt x="14794" y="20821"/>
                    <a:pt x="14526" y="21600"/>
                    <a:pt x="14203" y="21600"/>
                  </a:cubicBezTo>
                  <a:cubicBezTo>
                    <a:pt x="13880" y="21600"/>
                    <a:pt x="13611" y="20821"/>
                    <a:pt x="13611" y="19886"/>
                  </a:cubicBezTo>
                  <a:cubicBezTo>
                    <a:pt x="13611" y="18951"/>
                    <a:pt x="14203" y="16354"/>
                    <a:pt x="14203" y="16354"/>
                  </a:cubicBezTo>
                  <a:close/>
                  <a:moveTo>
                    <a:pt x="10760" y="16354"/>
                  </a:moveTo>
                  <a:cubicBezTo>
                    <a:pt x="10760" y="16354"/>
                    <a:pt x="11351" y="18951"/>
                    <a:pt x="11351" y="19886"/>
                  </a:cubicBezTo>
                  <a:cubicBezTo>
                    <a:pt x="11351" y="20821"/>
                    <a:pt x="11083" y="21600"/>
                    <a:pt x="10760" y="21600"/>
                  </a:cubicBezTo>
                  <a:cubicBezTo>
                    <a:pt x="10437" y="21600"/>
                    <a:pt x="10168" y="20821"/>
                    <a:pt x="10168" y="19886"/>
                  </a:cubicBezTo>
                  <a:cubicBezTo>
                    <a:pt x="10168" y="18951"/>
                    <a:pt x="10760" y="16354"/>
                    <a:pt x="10760" y="16354"/>
                  </a:cubicBezTo>
                  <a:close/>
                  <a:moveTo>
                    <a:pt x="7388" y="16354"/>
                  </a:moveTo>
                  <a:cubicBezTo>
                    <a:pt x="7388" y="16354"/>
                    <a:pt x="7988" y="18951"/>
                    <a:pt x="7988" y="19886"/>
                  </a:cubicBezTo>
                  <a:cubicBezTo>
                    <a:pt x="7988" y="20821"/>
                    <a:pt x="7734" y="21600"/>
                    <a:pt x="7388" y="21600"/>
                  </a:cubicBezTo>
                  <a:cubicBezTo>
                    <a:pt x="7060" y="21600"/>
                    <a:pt x="6806" y="20821"/>
                    <a:pt x="6806" y="19886"/>
                  </a:cubicBezTo>
                  <a:cubicBezTo>
                    <a:pt x="6806" y="18951"/>
                    <a:pt x="7388" y="16354"/>
                    <a:pt x="7388" y="16354"/>
                  </a:cubicBezTo>
                  <a:close/>
                  <a:moveTo>
                    <a:pt x="4034" y="16354"/>
                  </a:moveTo>
                  <a:cubicBezTo>
                    <a:pt x="4034" y="16354"/>
                    <a:pt x="4626" y="18951"/>
                    <a:pt x="4626" y="19886"/>
                  </a:cubicBezTo>
                  <a:cubicBezTo>
                    <a:pt x="4626" y="20821"/>
                    <a:pt x="4357" y="21600"/>
                    <a:pt x="4034" y="21600"/>
                  </a:cubicBezTo>
                  <a:cubicBezTo>
                    <a:pt x="3694" y="21600"/>
                    <a:pt x="3443" y="20821"/>
                    <a:pt x="3443" y="19886"/>
                  </a:cubicBezTo>
                  <a:cubicBezTo>
                    <a:pt x="3443" y="18951"/>
                    <a:pt x="4034" y="16354"/>
                    <a:pt x="4034" y="16354"/>
                  </a:cubicBezTo>
                  <a:close/>
                  <a:moveTo>
                    <a:pt x="592" y="16354"/>
                  </a:moveTo>
                  <a:cubicBezTo>
                    <a:pt x="592" y="16354"/>
                    <a:pt x="1183" y="18951"/>
                    <a:pt x="1183" y="19886"/>
                  </a:cubicBezTo>
                  <a:cubicBezTo>
                    <a:pt x="1183" y="20821"/>
                    <a:pt x="932" y="21600"/>
                    <a:pt x="592" y="21600"/>
                  </a:cubicBezTo>
                  <a:cubicBezTo>
                    <a:pt x="269" y="21600"/>
                    <a:pt x="0" y="20821"/>
                    <a:pt x="0" y="19886"/>
                  </a:cubicBezTo>
                  <a:cubicBezTo>
                    <a:pt x="0" y="18951"/>
                    <a:pt x="592" y="16354"/>
                    <a:pt x="592" y="16354"/>
                  </a:cubicBezTo>
                  <a:close/>
                  <a:moveTo>
                    <a:pt x="21008" y="0"/>
                  </a:moveTo>
                  <a:cubicBezTo>
                    <a:pt x="21008" y="0"/>
                    <a:pt x="21600" y="2623"/>
                    <a:pt x="21600" y="3549"/>
                  </a:cubicBezTo>
                  <a:cubicBezTo>
                    <a:pt x="21600" y="4526"/>
                    <a:pt x="21331" y="5246"/>
                    <a:pt x="21008" y="5246"/>
                  </a:cubicBezTo>
                  <a:cubicBezTo>
                    <a:pt x="20686" y="5246"/>
                    <a:pt x="20417" y="4526"/>
                    <a:pt x="20417" y="3549"/>
                  </a:cubicBezTo>
                  <a:cubicBezTo>
                    <a:pt x="20417" y="2623"/>
                    <a:pt x="21008" y="0"/>
                    <a:pt x="21008" y="0"/>
                  </a:cubicBezTo>
                  <a:close/>
                  <a:moveTo>
                    <a:pt x="17566" y="0"/>
                  </a:moveTo>
                  <a:cubicBezTo>
                    <a:pt x="17566" y="0"/>
                    <a:pt x="18157" y="2623"/>
                    <a:pt x="18157" y="3549"/>
                  </a:cubicBezTo>
                  <a:cubicBezTo>
                    <a:pt x="18157" y="4526"/>
                    <a:pt x="17888" y="5246"/>
                    <a:pt x="17566" y="5246"/>
                  </a:cubicBezTo>
                  <a:cubicBezTo>
                    <a:pt x="17243" y="5246"/>
                    <a:pt x="16974" y="4526"/>
                    <a:pt x="16974" y="3549"/>
                  </a:cubicBezTo>
                  <a:cubicBezTo>
                    <a:pt x="16974" y="2623"/>
                    <a:pt x="17566" y="0"/>
                    <a:pt x="17566" y="0"/>
                  </a:cubicBezTo>
                  <a:close/>
                  <a:moveTo>
                    <a:pt x="14203" y="0"/>
                  </a:moveTo>
                  <a:cubicBezTo>
                    <a:pt x="14203" y="0"/>
                    <a:pt x="14794" y="2623"/>
                    <a:pt x="14794" y="3549"/>
                  </a:cubicBezTo>
                  <a:cubicBezTo>
                    <a:pt x="14794" y="4526"/>
                    <a:pt x="14526" y="5246"/>
                    <a:pt x="14203" y="5246"/>
                  </a:cubicBezTo>
                  <a:cubicBezTo>
                    <a:pt x="13880" y="5246"/>
                    <a:pt x="13611" y="4526"/>
                    <a:pt x="13611" y="3549"/>
                  </a:cubicBezTo>
                  <a:cubicBezTo>
                    <a:pt x="13611" y="2623"/>
                    <a:pt x="14203" y="0"/>
                    <a:pt x="14203" y="0"/>
                  </a:cubicBezTo>
                  <a:close/>
                  <a:moveTo>
                    <a:pt x="10760" y="0"/>
                  </a:moveTo>
                  <a:cubicBezTo>
                    <a:pt x="10760" y="0"/>
                    <a:pt x="11351" y="2623"/>
                    <a:pt x="11351" y="3549"/>
                  </a:cubicBezTo>
                  <a:cubicBezTo>
                    <a:pt x="11351" y="4526"/>
                    <a:pt x="11083" y="5246"/>
                    <a:pt x="10760" y="5246"/>
                  </a:cubicBezTo>
                  <a:cubicBezTo>
                    <a:pt x="10437" y="5246"/>
                    <a:pt x="10168" y="4526"/>
                    <a:pt x="10168" y="3549"/>
                  </a:cubicBezTo>
                  <a:cubicBezTo>
                    <a:pt x="10168" y="2623"/>
                    <a:pt x="10760" y="0"/>
                    <a:pt x="10760" y="0"/>
                  </a:cubicBezTo>
                  <a:close/>
                  <a:moveTo>
                    <a:pt x="7388" y="0"/>
                  </a:moveTo>
                  <a:cubicBezTo>
                    <a:pt x="7388" y="0"/>
                    <a:pt x="7988" y="2623"/>
                    <a:pt x="7988" y="3549"/>
                  </a:cubicBezTo>
                  <a:cubicBezTo>
                    <a:pt x="7988" y="4526"/>
                    <a:pt x="7734" y="5246"/>
                    <a:pt x="7388" y="5246"/>
                  </a:cubicBezTo>
                  <a:cubicBezTo>
                    <a:pt x="7060" y="5246"/>
                    <a:pt x="6806" y="4526"/>
                    <a:pt x="6806" y="3549"/>
                  </a:cubicBezTo>
                  <a:cubicBezTo>
                    <a:pt x="6806" y="2623"/>
                    <a:pt x="7388" y="0"/>
                    <a:pt x="7388" y="0"/>
                  </a:cubicBezTo>
                  <a:close/>
                  <a:moveTo>
                    <a:pt x="4034" y="0"/>
                  </a:moveTo>
                  <a:cubicBezTo>
                    <a:pt x="4034" y="0"/>
                    <a:pt x="4626" y="2623"/>
                    <a:pt x="4626" y="3549"/>
                  </a:cubicBezTo>
                  <a:cubicBezTo>
                    <a:pt x="4626" y="4526"/>
                    <a:pt x="4357" y="5246"/>
                    <a:pt x="4034" y="5246"/>
                  </a:cubicBezTo>
                  <a:cubicBezTo>
                    <a:pt x="3694" y="5246"/>
                    <a:pt x="3443" y="4526"/>
                    <a:pt x="3443" y="3549"/>
                  </a:cubicBezTo>
                  <a:cubicBezTo>
                    <a:pt x="3443" y="2623"/>
                    <a:pt x="4034" y="0"/>
                    <a:pt x="4034" y="0"/>
                  </a:cubicBezTo>
                  <a:close/>
                  <a:moveTo>
                    <a:pt x="592" y="0"/>
                  </a:moveTo>
                  <a:cubicBezTo>
                    <a:pt x="592" y="0"/>
                    <a:pt x="1183" y="2623"/>
                    <a:pt x="1183" y="3549"/>
                  </a:cubicBezTo>
                  <a:cubicBezTo>
                    <a:pt x="1183" y="4526"/>
                    <a:pt x="932" y="5246"/>
                    <a:pt x="592" y="5246"/>
                  </a:cubicBezTo>
                  <a:cubicBezTo>
                    <a:pt x="269" y="5246"/>
                    <a:pt x="0" y="4526"/>
                    <a:pt x="0" y="3549"/>
                  </a:cubicBezTo>
                  <a:cubicBezTo>
                    <a:pt x="0" y="2623"/>
                    <a:pt x="592" y="0"/>
                    <a:pt x="592" y="0"/>
                  </a:cubicBezTo>
                  <a:close/>
                </a:path>
              </a:pathLst>
            </a:custGeom>
            <a:solidFill>
              <a:srgbClr val="FFFFFF"/>
            </a:solidFill>
            <a:ln w="12700" cap="flat">
              <a:noFill/>
              <a:miter lim="400000"/>
            </a:ln>
            <a:effectLst/>
          </p:spPr>
          <p:txBody>
            <a:bodyPr wrap="square" lIns="45719" tIns="45719" rIns="45719" bIns="45719" numCol="1" anchor="ctr">
              <a:noAutofit/>
            </a:bodyPr>
            <a:lstStyle/>
            <a:p>
              <a:pPr defTabSz="1828433">
                <a:spcBef>
                  <a:spcPts val="0"/>
                </a:spcBef>
                <a:defRPr sz="6500">
                  <a:solidFill>
                    <a:srgbClr val="AAAAAA"/>
                  </a:solidFill>
                  <a:latin typeface="Calibri"/>
                  <a:ea typeface="Calibri"/>
                  <a:cs typeface="Calibri"/>
                  <a:sym typeface="Calibri"/>
                </a:defRPr>
              </a:pPr>
              <a:endParaRPr/>
            </a:p>
          </p:txBody>
        </p:sp>
      </p:grpSp>
      <p:grpSp>
        <p:nvGrpSpPr>
          <p:cNvPr id="325" name="Group"/>
          <p:cNvGrpSpPr/>
          <p:nvPr/>
        </p:nvGrpSpPr>
        <p:grpSpPr>
          <a:xfrm>
            <a:off x="573009" y="5416739"/>
            <a:ext cx="2882523" cy="2882522"/>
            <a:chOff x="0" y="0"/>
            <a:chExt cx="2882521" cy="2882521"/>
          </a:xfrm>
        </p:grpSpPr>
        <p:grpSp>
          <p:nvGrpSpPr>
            <p:cNvPr id="323" name="Group"/>
            <p:cNvGrpSpPr/>
            <p:nvPr/>
          </p:nvGrpSpPr>
          <p:grpSpPr>
            <a:xfrm>
              <a:off x="0" y="0"/>
              <a:ext cx="2882522" cy="2882522"/>
              <a:chOff x="0" y="0"/>
              <a:chExt cx="2882521" cy="2882521"/>
            </a:xfrm>
          </p:grpSpPr>
          <p:sp>
            <p:nvSpPr>
              <p:cNvPr id="321" name="Circle"/>
              <p:cNvSpPr/>
              <p:nvPr/>
            </p:nvSpPr>
            <p:spPr>
              <a:xfrm>
                <a:off x="0" y="0"/>
                <a:ext cx="2882522" cy="2882522"/>
              </a:xfrm>
              <a:prstGeom prst="ellipse">
                <a:avLst/>
              </a:prstGeom>
              <a:solidFill>
                <a:srgbClr val="FFFFFF"/>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sp>
            <p:nvSpPr>
              <p:cNvPr id="322" name="Face Mask"/>
              <p:cNvSpPr/>
              <p:nvPr/>
            </p:nvSpPr>
            <p:spPr>
              <a:xfrm>
                <a:off x="706824" y="577739"/>
                <a:ext cx="1468874" cy="1727043"/>
              </a:xfrm>
              <a:custGeom>
                <a:avLst/>
                <a:gdLst/>
                <a:ahLst/>
                <a:cxnLst>
                  <a:cxn ang="0">
                    <a:pos x="wd2" y="hd2"/>
                  </a:cxn>
                  <a:cxn ang="5400000">
                    <a:pos x="wd2" y="hd2"/>
                  </a:cxn>
                  <a:cxn ang="10800000">
                    <a:pos x="wd2" y="hd2"/>
                  </a:cxn>
                  <a:cxn ang="16200000">
                    <a:pos x="wd2" y="hd2"/>
                  </a:cxn>
                </a:cxnLst>
                <a:rect l="0" t="0" r="r" b="b"/>
                <a:pathLst>
                  <a:path w="21567" h="21600" extrusionOk="0">
                    <a:moveTo>
                      <a:pt x="9010" y="0"/>
                    </a:moveTo>
                    <a:cubicBezTo>
                      <a:pt x="3015" y="0"/>
                      <a:pt x="0" y="3300"/>
                      <a:pt x="0" y="7254"/>
                    </a:cubicBezTo>
                    <a:cubicBezTo>
                      <a:pt x="0" y="11209"/>
                      <a:pt x="2709" y="14266"/>
                      <a:pt x="3213" y="17025"/>
                    </a:cubicBezTo>
                    <a:cubicBezTo>
                      <a:pt x="3716" y="19784"/>
                      <a:pt x="1408" y="21600"/>
                      <a:pt x="1408" y="21600"/>
                    </a:cubicBezTo>
                    <a:lnTo>
                      <a:pt x="13061" y="21600"/>
                    </a:lnTo>
                    <a:cubicBezTo>
                      <a:pt x="13694" y="18694"/>
                      <a:pt x="14817" y="18738"/>
                      <a:pt x="15896" y="18789"/>
                    </a:cubicBezTo>
                    <a:lnTo>
                      <a:pt x="7700" y="13852"/>
                    </a:lnTo>
                    <a:cubicBezTo>
                      <a:pt x="7698" y="13851"/>
                      <a:pt x="7698" y="13850"/>
                      <a:pt x="7696" y="13849"/>
                    </a:cubicBezTo>
                    <a:cubicBezTo>
                      <a:pt x="6756" y="13262"/>
                      <a:pt x="6248" y="12285"/>
                      <a:pt x="6372" y="11298"/>
                    </a:cubicBezTo>
                    <a:cubicBezTo>
                      <a:pt x="6471" y="10505"/>
                      <a:pt x="6965" y="9785"/>
                      <a:pt x="7728" y="9321"/>
                    </a:cubicBezTo>
                    <a:cubicBezTo>
                      <a:pt x="8490" y="8857"/>
                      <a:pt x="9450" y="8694"/>
                      <a:pt x="10362" y="8871"/>
                    </a:cubicBezTo>
                    <a:cubicBezTo>
                      <a:pt x="10368" y="8872"/>
                      <a:pt x="10373" y="8873"/>
                      <a:pt x="10378" y="8874"/>
                    </a:cubicBezTo>
                    <a:lnTo>
                      <a:pt x="15578" y="10074"/>
                    </a:lnTo>
                    <a:lnTo>
                      <a:pt x="19698" y="9235"/>
                    </a:lnTo>
                    <a:cubicBezTo>
                      <a:pt x="19508" y="8969"/>
                      <a:pt x="19330" y="8726"/>
                      <a:pt x="19176" y="8519"/>
                    </a:cubicBezTo>
                    <a:cubicBezTo>
                      <a:pt x="18457" y="7554"/>
                      <a:pt x="19619" y="7038"/>
                      <a:pt x="19260" y="5996"/>
                    </a:cubicBezTo>
                    <a:cubicBezTo>
                      <a:pt x="18360" y="2409"/>
                      <a:pt x="15704" y="0"/>
                      <a:pt x="9010" y="0"/>
                    </a:cubicBezTo>
                    <a:close/>
                    <a:moveTo>
                      <a:pt x="9658" y="9487"/>
                    </a:moveTo>
                    <a:cubicBezTo>
                      <a:pt x="9138" y="9482"/>
                      <a:pt x="8626" y="9618"/>
                      <a:pt x="8196" y="9879"/>
                    </a:cubicBezTo>
                    <a:cubicBezTo>
                      <a:pt x="7621" y="10229"/>
                      <a:pt x="7249" y="10772"/>
                      <a:pt x="7174" y="11371"/>
                    </a:cubicBezTo>
                    <a:cubicBezTo>
                      <a:pt x="7081" y="12114"/>
                      <a:pt x="7461" y="12851"/>
                      <a:pt x="8168" y="13294"/>
                    </a:cubicBezTo>
                    <a:lnTo>
                      <a:pt x="11611" y="15367"/>
                    </a:lnTo>
                    <a:cubicBezTo>
                      <a:pt x="12979" y="14854"/>
                      <a:pt x="13973" y="13890"/>
                      <a:pt x="14570" y="12501"/>
                    </a:cubicBezTo>
                    <a:cubicBezTo>
                      <a:pt x="14900" y="11732"/>
                      <a:pt x="15016" y="11028"/>
                      <a:pt x="15056" y="10666"/>
                    </a:cubicBezTo>
                    <a:lnTo>
                      <a:pt x="10176" y="9539"/>
                    </a:lnTo>
                    <a:cubicBezTo>
                      <a:pt x="10004" y="9506"/>
                      <a:pt x="9831" y="9488"/>
                      <a:pt x="9658" y="9487"/>
                    </a:cubicBezTo>
                    <a:close/>
                    <a:moveTo>
                      <a:pt x="19980" y="9947"/>
                    </a:moveTo>
                    <a:cubicBezTo>
                      <a:pt x="19928" y="9952"/>
                      <a:pt x="19876" y="9964"/>
                      <a:pt x="19827" y="9987"/>
                    </a:cubicBezTo>
                    <a:cubicBezTo>
                      <a:pt x="19633" y="10080"/>
                      <a:pt x="19566" y="10290"/>
                      <a:pt x="19675" y="10456"/>
                    </a:cubicBezTo>
                    <a:lnTo>
                      <a:pt x="20669" y="11971"/>
                    </a:lnTo>
                    <a:lnTo>
                      <a:pt x="19724" y="12854"/>
                    </a:lnTo>
                    <a:cubicBezTo>
                      <a:pt x="19648" y="12926"/>
                      <a:pt x="19610" y="13022"/>
                      <a:pt x="19621" y="13118"/>
                    </a:cubicBezTo>
                    <a:cubicBezTo>
                      <a:pt x="19625" y="13152"/>
                      <a:pt x="19969" y="16550"/>
                      <a:pt x="17163" y="18097"/>
                    </a:cubicBezTo>
                    <a:cubicBezTo>
                      <a:pt x="16976" y="18200"/>
                      <a:pt x="16923" y="18413"/>
                      <a:pt x="17044" y="18573"/>
                    </a:cubicBezTo>
                    <a:cubicBezTo>
                      <a:pt x="17121" y="18674"/>
                      <a:pt x="17249" y="18730"/>
                      <a:pt x="17381" y="18730"/>
                    </a:cubicBezTo>
                    <a:cubicBezTo>
                      <a:pt x="17456" y="18730"/>
                      <a:pt x="17532" y="18711"/>
                      <a:pt x="17600" y="18674"/>
                    </a:cubicBezTo>
                    <a:cubicBezTo>
                      <a:pt x="18936" y="17937"/>
                      <a:pt x="19850" y="16729"/>
                      <a:pt x="20238" y="15178"/>
                    </a:cubicBezTo>
                    <a:cubicBezTo>
                      <a:pt x="20462" y="14285"/>
                      <a:pt x="20452" y="13526"/>
                      <a:pt x="20435" y="13209"/>
                    </a:cubicBezTo>
                    <a:lnTo>
                      <a:pt x="21462" y="12250"/>
                    </a:lnTo>
                    <a:cubicBezTo>
                      <a:pt x="21578" y="12141"/>
                      <a:pt x="21600" y="11980"/>
                      <a:pt x="21515" y="11851"/>
                    </a:cubicBezTo>
                    <a:lnTo>
                      <a:pt x="20377" y="10119"/>
                    </a:lnTo>
                    <a:cubicBezTo>
                      <a:pt x="20296" y="9995"/>
                      <a:pt x="20136" y="9932"/>
                      <a:pt x="19980" y="9947"/>
                    </a:cubicBezTo>
                    <a:close/>
                  </a:path>
                </a:pathLst>
              </a:custGeom>
              <a:solidFill>
                <a:srgbClr val="000000"/>
              </a:solidFill>
              <a:ln w="12700" cap="flat">
                <a:solidFill>
                  <a:srgbClr val="000000"/>
                </a:solidFill>
                <a:prstDash val="solid"/>
                <a:miter lim="400000"/>
              </a:ln>
              <a:effectLst>
                <a:outerShdw blurRad="50800" dist="63500" dir="2700000" rotWithShape="0">
                  <a:srgbClr val="000000">
                    <a:alpha val="50000"/>
                  </a:srgbClr>
                </a:outerShdw>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grpSp>
        <p:sp>
          <p:nvSpPr>
            <p:cNvPr id="324" name="01"/>
            <p:cNvSpPr txBox="1"/>
            <p:nvPr/>
          </p:nvSpPr>
          <p:spPr>
            <a:xfrm>
              <a:off x="1078086" y="633878"/>
              <a:ext cx="549311" cy="567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spcBef>
                  <a:spcPts val="0"/>
                </a:spcBef>
                <a:defRPr sz="2500" b="1" i="1">
                  <a:solidFill>
                    <a:srgbClr val="FFFFFF"/>
                  </a:solidFill>
                  <a:latin typeface="Charter Roman"/>
                  <a:ea typeface="Charter Roman"/>
                  <a:cs typeface="Charter Roman"/>
                  <a:sym typeface="Charter Roman"/>
                </a:defRPr>
              </a:lvl1pPr>
            </a:lstStyle>
            <a:p>
              <a:r>
                <a:t>01</a:t>
              </a:r>
            </a:p>
          </p:txBody>
        </p:sp>
      </p:grpSp>
      <p:graphicFrame>
        <p:nvGraphicFramePr>
          <p:cNvPr id="326" name="Tabla 1"/>
          <p:cNvGraphicFramePr/>
          <p:nvPr>
            <p:extLst>
              <p:ext uri="{D42A27DB-BD31-4B8C-83A1-F6EECF244321}">
                <p14:modId xmlns:p14="http://schemas.microsoft.com/office/powerpoint/2010/main" val="3768945083"/>
              </p:ext>
            </p:extLst>
          </p:nvPr>
        </p:nvGraphicFramePr>
        <p:xfrm>
          <a:off x="5347486" y="21871"/>
          <a:ext cx="17811864" cy="13694129"/>
        </p:xfrm>
        <a:graphic>
          <a:graphicData uri="http://schemas.openxmlformats.org/drawingml/2006/table">
            <a:tbl>
              <a:tblPr firstRow="1" firstCol="1">
                <a:tableStyleId>{2708684C-4D16-4618-839F-0558EEFCDFE6}</a:tableStyleId>
              </a:tblPr>
              <a:tblGrid>
                <a:gridCol w="1979096">
                  <a:extLst>
                    <a:ext uri="{9D8B030D-6E8A-4147-A177-3AD203B41FA5}">
                      <a16:colId xmlns:a16="http://schemas.microsoft.com/office/drawing/2014/main" val="20000"/>
                    </a:ext>
                  </a:extLst>
                </a:gridCol>
                <a:gridCol w="1979096">
                  <a:extLst>
                    <a:ext uri="{9D8B030D-6E8A-4147-A177-3AD203B41FA5}">
                      <a16:colId xmlns:a16="http://schemas.microsoft.com/office/drawing/2014/main" val="20001"/>
                    </a:ext>
                  </a:extLst>
                </a:gridCol>
                <a:gridCol w="1979096">
                  <a:extLst>
                    <a:ext uri="{9D8B030D-6E8A-4147-A177-3AD203B41FA5}">
                      <a16:colId xmlns:a16="http://schemas.microsoft.com/office/drawing/2014/main" val="20002"/>
                    </a:ext>
                  </a:extLst>
                </a:gridCol>
                <a:gridCol w="1979096">
                  <a:extLst>
                    <a:ext uri="{9D8B030D-6E8A-4147-A177-3AD203B41FA5}">
                      <a16:colId xmlns:a16="http://schemas.microsoft.com/office/drawing/2014/main" val="20003"/>
                    </a:ext>
                  </a:extLst>
                </a:gridCol>
                <a:gridCol w="1979096">
                  <a:extLst>
                    <a:ext uri="{9D8B030D-6E8A-4147-A177-3AD203B41FA5}">
                      <a16:colId xmlns:a16="http://schemas.microsoft.com/office/drawing/2014/main" val="20004"/>
                    </a:ext>
                  </a:extLst>
                </a:gridCol>
                <a:gridCol w="1979096">
                  <a:extLst>
                    <a:ext uri="{9D8B030D-6E8A-4147-A177-3AD203B41FA5}">
                      <a16:colId xmlns:a16="http://schemas.microsoft.com/office/drawing/2014/main" val="20005"/>
                    </a:ext>
                  </a:extLst>
                </a:gridCol>
                <a:gridCol w="1979096">
                  <a:extLst>
                    <a:ext uri="{9D8B030D-6E8A-4147-A177-3AD203B41FA5}">
                      <a16:colId xmlns:a16="http://schemas.microsoft.com/office/drawing/2014/main" val="20006"/>
                    </a:ext>
                  </a:extLst>
                </a:gridCol>
                <a:gridCol w="1979096">
                  <a:extLst>
                    <a:ext uri="{9D8B030D-6E8A-4147-A177-3AD203B41FA5}">
                      <a16:colId xmlns:a16="http://schemas.microsoft.com/office/drawing/2014/main" val="20007"/>
                    </a:ext>
                  </a:extLst>
                </a:gridCol>
                <a:gridCol w="1979096">
                  <a:extLst>
                    <a:ext uri="{9D8B030D-6E8A-4147-A177-3AD203B41FA5}">
                      <a16:colId xmlns:a16="http://schemas.microsoft.com/office/drawing/2014/main" val="20008"/>
                    </a:ext>
                  </a:extLst>
                </a:gridCol>
              </a:tblGrid>
              <a:tr h="412445">
                <a:tc>
                  <a:txBody>
                    <a:bodyPr/>
                    <a:lstStyle/>
                    <a:p>
                      <a:pPr defTabSz="914400">
                        <a:tabLst>
                          <a:tab pos="1663700" algn="l"/>
                        </a:tabLst>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tabLst>
                          <a:tab pos="1663700" algn="l"/>
                        </a:tabLst>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solidFill>
                      <a:srgbClr val="D5D5D5"/>
                    </a:solidFill>
                  </a:tcPr>
                </a:tc>
                <a:tc>
                  <a:txBody>
                    <a:bodyPr/>
                    <a:lstStyle/>
                    <a:p>
                      <a:pPr algn="ctr" fontAlgn="ctr"/>
                      <a:r>
                        <a:rPr lang="es-PE" sz="2400" b="1" i="0" u="none" strike="noStrike">
                          <a:solidFill>
                            <a:srgbClr val="000000"/>
                          </a:solidFill>
                          <a:effectLst/>
                          <a:latin typeface="Calibri" panose="020F0502020204030204" pitchFamily="34" charset="0"/>
                        </a:rPr>
                        <a:t>31/07/2024</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algn="ctr" fontAlgn="ctr"/>
                      <a:r>
                        <a:rPr lang="es-PE" sz="2400" b="1" i="0" u="none" strike="noStrike">
                          <a:solidFill>
                            <a:srgbClr val="000000"/>
                          </a:solidFill>
                          <a:effectLst/>
                          <a:latin typeface="Calibri" panose="020F0502020204030204" pitchFamily="34" charset="0"/>
                        </a:rPr>
                        <a:t>3/08/2024</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algn="ctr" fontAlgn="ctr"/>
                      <a:r>
                        <a:rPr lang="es-PE" sz="2400" b="1" i="0" u="none" strike="noStrike">
                          <a:solidFill>
                            <a:srgbClr val="000000"/>
                          </a:solidFill>
                          <a:effectLst/>
                          <a:latin typeface="Calibri" panose="020F0502020204030204" pitchFamily="34" charset="0"/>
                        </a:rPr>
                        <a:t>7/08/2024</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algn="ctr" fontAlgn="ctr"/>
                      <a:r>
                        <a:rPr lang="es-PE" sz="2400" b="1" i="0" u="none" strike="noStrike">
                          <a:solidFill>
                            <a:srgbClr val="000000"/>
                          </a:solidFill>
                          <a:effectLst/>
                          <a:latin typeface="Calibri" panose="020F0502020204030204" pitchFamily="34" charset="0"/>
                        </a:rPr>
                        <a:t>10/08/2024</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algn="ctr" fontAlgn="ctr"/>
                      <a:r>
                        <a:rPr lang="es-PE" sz="2400" b="1" i="0" u="none" strike="noStrike">
                          <a:solidFill>
                            <a:srgbClr val="000000"/>
                          </a:solidFill>
                          <a:effectLst/>
                          <a:latin typeface="Calibri" panose="020F0502020204030204" pitchFamily="34" charset="0"/>
                        </a:rPr>
                        <a:t>12/08/2024</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algn="ctr" fontAlgn="ctr"/>
                      <a:r>
                        <a:rPr lang="es-PE" sz="2400" b="1" i="0" u="none" strike="noStrike">
                          <a:solidFill>
                            <a:srgbClr val="000000"/>
                          </a:solidFill>
                          <a:effectLst/>
                          <a:latin typeface="Calibri" panose="020F0502020204030204" pitchFamily="34" charset="0"/>
                        </a:rPr>
                        <a:t>14/08/2024</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algn="ctr" fontAlgn="ctr"/>
                      <a:r>
                        <a:rPr lang="es-PE" sz="2400" b="1" i="0" u="none" strike="noStrike" dirty="0">
                          <a:solidFill>
                            <a:srgbClr val="000000"/>
                          </a:solidFill>
                          <a:effectLst/>
                          <a:latin typeface="Calibri" panose="020F0502020204030204" pitchFamily="34" charset="0"/>
                        </a:rPr>
                        <a:t>20/08/2024</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solidFill>
                      <a:srgbClr val="D5D5D5"/>
                    </a:solidFill>
                  </a:tcPr>
                </a:tc>
                <a:extLst>
                  <a:ext uri="{0D108BD9-81ED-4DB2-BD59-A6C34878D82A}">
                    <a16:rowId xmlns:a16="http://schemas.microsoft.com/office/drawing/2014/main" val="10000"/>
                  </a:ext>
                </a:extLst>
              </a:tr>
              <a:tr h="412445">
                <a:tc>
                  <a:txBody>
                    <a:bodyPr/>
                    <a:lstStyle/>
                    <a:p>
                      <a:pPr defTabSz="914400">
                        <a:tabLst>
                          <a:tab pos="1663700" algn="l"/>
                        </a:tabLst>
                        <a:defRPr sz="1800" b="0"/>
                      </a:pPr>
                      <a:r>
                        <a:rPr sz="2300" b="1">
                          <a:latin typeface="Charter Roman"/>
                          <a:ea typeface="Charter Roman"/>
                          <a:cs typeface="Charter Roman"/>
                          <a:sym typeface="Charter Roman"/>
                        </a:rPr>
                        <a:t>Hb</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solidFill>
                      <a:srgbClr val="D5D5D5"/>
                    </a:solidFill>
                  </a:tcPr>
                </a:tc>
                <a:tc>
                  <a:txBody>
                    <a:bodyPr/>
                    <a:lstStyle/>
                    <a:p>
                      <a:pPr algn="ctr" fontAlgn="ctr"/>
                      <a:r>
                        <a:rPr lang="es-PE" sz="3600" b="0" i="0" u="none" strike="noStrike">
                          <a:solidFill>
                            <a:srgbClr val="000000"/>
                          </a:solidFill>
                          <a:effectLst/>
                          <a:latin typeface="Calibri" panose="020F0502020204030204" pitchFamily="34" charset="0"/>
                        </a:rPr>
                        <a:t>10.2</a:t>
                      </a:r>
                    </a:p>
                  </a:txBody>
                  <a:tcPr marL="7620" marR="7620" marT="7620" marB="0" anchor="ctr">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11</a:t>
                      </a:r>
                    </a:p>
                  </a:txBody>
                  <a:tcPr marL="7620" marR="7620" marT="7620" marB="0" anchor="ctr">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11.9</a:t>
                      </a:r>
                    </a:p>
                  </a:txBody>
                  <a:tcPr marL="7620" marR="7620" marT="7620" marB="0" anchor="ctr">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13.3</a:t>
                      </a:r>
                    </a:p>
                  </a:txBody>
                  <a:tcPr marL="7620" marR="7620" marT="7620" marB="0" anchor="ctr">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12.5</a:t>
                      </a:r>
                    </a:p>
                  </a:txBody>
                  <a:tcPr marL="7620" marR="7620" marT="7620" marB="0" anchor="ctr">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11.9</a:t>
                      </a:r>
                    </a:p>
                  </a:txBody>
                  <a:tcPr marL="7620" marR="7620" marT="7620" marB="0" anchor="ctr">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algn="ctr" fontAlgn="ctr"/>
                      <a:r>
                        <a:rPr lang="es-PE" sz="3600" b="0" i="0" u="none" strike="noStrike" dirty="0">
                          <a:solidFill>
                            <a:srgbClr val="000000"/>
                          </a:solidFill>
                          <a:effectLst/>
                          <a:latin typeface="Calibri" panose="020F0502020204030204" pitchFamily="34" charset="0"/>
                        </a:rPr>
                        <a:t>12.8</a:t>
                      </a:r>
                    </a:p>
                  </a:txBody>
                  <a:tcPr marL="7620" marR="7620" marT="7620" marB="0" anchor="ctr">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solidFill>
                      <a:srgbClr val="D5D5D5"/>
                    </a:solidFill>
                  </a:tcPr>
                </a:tc>
                <a:extLst>
                  <a:ext uri="{0D108BD9-81ED-4DB2-BD59-A6C34878D82A}">
                    <a16:rowId xmlns:a16="http://schemas.microsoft.com/office/drawing/2014/main" val="10001"/>
                  </a:ext>
                </a:extLst>
              </a:tr>
              <a:tr h="524229">
                <a:tc>
                  <a:txBody>
                    <a:bodyPr/>
                    <a:lstStyle/>
                    <a:p>
                      <a:pPr defTabSz="914400">
                        <a:tabLst>
                          <a:tab pos="1663700" algn="l"/>
                        </a:tabLst>
                        <a:defRPr sz="1800" b="0"/>
                      </a:pPr>
                      <a:r>
                        <a:rPr sz="2300" b="1">
                          <a:latin typeface="Charter Roman"/>
                          <a:ea typeface="Charter Roman"/>
                          <a:cs typeface="Charter Roman"/>
                          <a:sym typeface="Charter Roman"/>
                        </a:rPr>
                        <a:t>Leuco</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solidFill>
                      <a:srgbClr val="D5D5D5"/>
                    </a:solidFill>
                  </a:tcPr>
                </a:tc>
                <a:extLst>
                  <a:ext uri="{0D108BD9-81ED-4DB2-BD59-A6C34878D82A}">
                    <a16:rowId xmlns:a16="http://schemas.microsoft.com/office/drawing/2014/main" val="10002"/>
                  </a:ext>
                </a:extLst>
              </a:tr>
              <a:tr h="412445">
                <a:tc>
                  <a:txBody>
                    <a:bodyPr/>
                    <a:lstStyle/>
                    <a:p>
                      <a:pPr defTabSz="914400">
                        <a:tabLst>
                          <a:tab pos="1663700" algn="l"/>
                        </a:tabLst>
                        <a:defRPr sz="1800" b="0"/>
                      </a:pPr>
                      <a:r>
                        <a:rPr sz="2300" b="1">
                          <a:latin typeface="Charter Roman"/>
                          <a:ea typeface="Charter Roman"/>
                          <a:cs typeface="Charter Roman"/>
                          <a:sym typeface="Charter Roman"/>
                        </a:rPr>
                        <a:t>PQ</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solidFill>
                      <a:srgbClr val="D5D5D5"/>
                    </a:solidFill>
                  </a:tcPr>
                </a:tc>
                <a:tc>
                  <a:txBody>
                    <a:bodyPr/>
                    <a:lstStyle/>
                    <a:p>
                      <a:pPr algn="ctr" fontAlgn="ctr"/>
                      <a:r>
                        <a:rPr lang="es-PE" sz="3600" b="0" i="0" u="none" strike="noStrike">
                          <a:solidFill>
                            <a:srgbClr val="000000"/>
                          </a:solidFill>
                          <a:effectLst/>
                          <a:latin typeface="Calibri" panose="020F0502020204030204" pitchFamily="34" charset="0"/>
                        </a:rPr>
                        <a:t>242</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algn="ctr" fontAlgn="ctr"/>
                      <a:r>
                        <a:rPr lang="es-PE" sz="3600" b="0" i="0" u="none" strike="noStrike">
                          <a:solidFill>
                            <a:srgbClr val="000000"/>
                          </a:solidFill>
                          <a:effectLst/>
                          <a:latin typeface="Calibri" panose="020F0502020204030204" pitchFamily="34" charset="0"/>
                        </a:rPr>
                        <a:t>320</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algn="ctr" fontAlgn="ctr"/>
                      <a:r>
                        <a:rPr lang="es-PE" sz="3600" b="0" i="0" u="none" strike="noStrike">
                          <a:solidFill>
                            <a:srgbClr val="000000"/>
                          </a:solidFill>
                          <a:effectLst/>
                          <a:latin typeface="Calibri" panose="020F0502020204030204" pitchFamily="34" charset="0"/>
                        </a:rPr>
                        <a:t>213</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420</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427</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420</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fontAlgn="ctr"/>
                      <a:r>
                        <a:rPr lang="es-PE" sz="3600" b="0" i="0" u="none" strike="noStrike" dirty="0">
                          <a:solidFill>
                            <a:srgbClr val="000000"/>
                          </a:solidFill>
                          <a:effectLst/>
                          <a:latin typeface="Calibri" panose="020F0502020204030204" pitchFamily="34" charset="0"/>
                        </a:rPr>
                        <a:t>376</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extLst>
                  <a:ext uri="{0D108BD9-81ED-4DB2-BD59-A6C34878D82A}">
                    <a16:rowId xmlns:a16="http://schemas.microsoft.com/office/drawing/2014/main" val="10003"/>
                  </a:ext>
                </a:extLst>
              </a:tr>
              <a:tr h="412445">
                <a:tc>
                  <a:txBody>
                    <a:bodyPr/>
                    <a:lstStyle/>
                    <a:p>
                      <a:pPr defTabSz="914400">
                        <a:tabLst>
                          <a:tab pos="1663700" algn="l"/>
                        </a:tabLst>
                        <a:defRPr sz="1800" b="0"/>
                      </a:pPr>
                      <a:r>
                        <a:rPr sz="2300" b="1">
                          <a:latin typeface="Charter Roman"/>
                          <a:ea typeface="Charter Roman"/>
                          <a:cs typeface="Charter Roman"/>
                          <a:sym typeface="Charter Roman"/>
                        </a:rPr>
                        <a:t>PCR</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solidFill>
                      <a:srgbClr val="D5D5D5"/>
                    </a:solidFill>
                  </a:tcPr>
                </a:tc>
                <a:tc>
                  <a:txBody>
                    <a:bodyPr/>
                    <a:lstStyle/>
                    <a:p>
                      <a:pPr marL="0" marR="0" indent="0" algn="ctr" defTabSz="825500" rtl="0" fontAlgn="ctr" latinLnBrk="0">
                        <a:lnSpc>
                          <a:spcPct val="100000"/>
                        </a:lnSpc>
                        <a:spcBef>
                          <a:spcPts val="0"/>
                        </a:spcBef>
                        <a:spcAft>
                          <a:spcPts val="0"/>
                        </a:spcAft>
                        <a:buClrTx/>
                        <a:buSzTx/>
                        <a:buFontTx/>
                        <a:buNone/>
                        <a:tabLst/>
                      </a:pPr>
                      <a:r>
                        <a:rPr lang="es-PE" sz="3600" b="0" i="0" u="none" strike="noStrike" cap="none" spc="0" baseline="0" dirty="0">
                          <a:solidFill>
                            <a:srgbClr val="000000"/>
                          </a:solidFill>
                          <a:effectLst/>
                          <a:uFillTx/>
                          <a:latin typeface="Calibri" panose="020F0502020204030204" pitchFamily="34" charset="0"/>
                          <a:ea typeface="Helvetica Neue"/>
                          <a:cs typeface="Helvetica Neue"/>
                          <a:sym typeface="Helvetica Neue Light"/>
                        </a:rPr>
                        <a:t>180.1</a:t>
                      </a:r>
                    </a:p>
                  </a:txBody>
                  <a:tcPr marL="7620" marR="7620" marT="7620" marB="0" anchor="ctr">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marL="0" marR="0" indent="0" algn="ctr" defTabSz="825500" rtl="0" fontAlgn="ctr" latinLnBrk="0">
                        <a:lnSpc>
                          <a:spcPct val="100000"/>
                        </a:lnSpc>
                        <a:spcBef>
                          <a:spcPts val="0"/>
                        </a:spcBef>
                        <a:spcAft>
                          <a:spcPts val="0"/>
                        </a:spcAft>
                        <a:buClrTx/>
                        <a:buSzTx/>
                        <a:buFontTx/>
                        <a:buNone/>
                        <a:tabLst/>
                      </a:pPr>
                      <a:r>
                        <a:rPr lang="es-PE" sz="3600" b="0" i="0" u="none" strike="noStrike" cap="none" spc="0" baseline="0" dirty="0">
                          <a:solidFill>
                            <a:srgbClr val="000000"/>
                          </a:solidFill>
                          <a:effectLst/>
                          <a:uFillTx/>
                          <a:latin typeface="Calibri" panose="020F0502020204030204" pitchFamily="34" charset="0"/>
                          <a:ea typeface="Helvetica Neue"/>
                          <a:cs typeface="Helvetica Neue"/>
                          <a:sym typeface="Helvetica Neue Light"/>
                        </a:rPr>
                        <a:t>151.1</a:t>
                      </a:r>
                    </a:p>
                  </a:txBody>
                  <a:tcPr marL="7620" marR="7620" marT="7620" marB="0" anchor="ctr">
                    <a:lnL w="6350" cap="flat" cmpd="sng" algn="ctr">
                      <a:solidFill>
                        <a:srgbClr val="000000"/>
                      </a:solidFill>
                      <a:prstDash val="solid"/>
                      <a:miter lim="400000"/>
                      <a:headEnd type="none" w="med" len="med"/>
                      <a:tailEnd type="none" w="med" len="med"/>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marL="0" marR="0" indent="0" algn="ctr" defTabSz="825500" rtl="0" fontAlgn="ctr" latinLnBrk="0">
                        <a:lnSpc>
                          <a:spcPct val="100000"/>
                        </a:lnSpc>
                        <a:spcBef>
                          <a:spcPts val="0"/>
                        </a:spcBef>
                        <a:spcAft>
                          <a:spcPts val="0"/>
                        </a:spcAft>
                        <a:buClrTx/>
                        <a:buSzTx/>
                        <a:buFontTx/>
                        <a:buNone/>
                        <a:tabLst/>
                        <a:defRPr sz="1800"/>
                      </a:pPr>
                      <a:endParaRPr sz="3600" b="0" i="0" u="none" strike="noStrike" cap="none" spc="0" baseline="0" dirty="0">
                        <a:solidFill>
                          <a:srgbClr val="000000"/>
                        </a:solidFill>
                        <a:effectLst/>
                        <a:uFillTx/>
                        <a:latin typeface="Calibri" panose="020F0502020204030204" pitchFamily="34" charset="0"/>
                        <a:ea typeface="Helvetica Neue"/>
                        <a:cs typeface="Helvetica Neue"/>
                        <a:sym typeface="Charter Roman"/>
                      </a:endParaRPr>
                    </a:p>
                  </a:txBody>
                  <a:tcPr marL="50800" marR="50800" marT="50800" marB="50800" anchor="ctr" horzOverflow="overflow">
                    <a:lnL w="6350" cap="flat" cmpd="sng" algn="ctr">
                      <a:solidFill>
                        <a:srgbClr val="000000"/>
                      </a:solidFill>
                      <a:prstDash val="solid"/>
                      <a:miter lim="400000"/>
                      <a:headEnd type="none" w="med" len="med"/>
                      <a:tailEnd type="none" w="med" len="med"/>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marL="0" marR="0" indent="0" algn="ctr" defTabSz="825500" rtl="0" fontAlgn="ctr" latinLnBrk="0">
                        <a:lnSpc>
                          <a:spcPct val="100000"/>
                        </a:lnSpc>
                        <a:spcBef>
                          <a:spcPts val="0"/>
                        </a:spcBef>
                        <a:spcAft>
                          <a:spcPts val="0"/>
                        </a:spcAft>
                        <a:buClrTx/>
                        <a:buSzTx/>
                        <a:buFontTx/>
                        <a:buNone/>
                        <a:tabLst/>
                        <a:defRPr sz="2300">
                          <a:latin typeface="Charter Roman"/>
                          <a:ea typeface="Charter Roman"/>
                          <a:cs typeface="Charter Roman"/>
                          <a:sym typeface="Charter Roman"/>
                        </a:defRPr>
                      </a:pPr>
                      <a:endParaRPr sz="3600" b="0" i="0" u="none" strike="noStrike" cap="none" spc="0" baseline="0" dirty="0">
                        <a:solidFill>
                          <a:srgbClr val="000000"/>
                        </a:solidFill>
                        <a:effectLst/>
                        <a:uFillTx/>
                        <a:latin typeface="Calibri" panose="020F0502020204030204" pitchFamily="34" charset="0"/>
                        <a:ea typeface="Helvetica Neue"/>
                        <a:cs typeface="Helvetica Neue"/>
                        <a:sym typeface="Helvetica Neue Light"/>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marL="0" marR="0" indent="0" algn="ctr" defTabSz="825500" rtl="0" fontAlgn="ctr" latinLnBrk="0">
                        <a:lnSpc>
                          <a:spcPct val="100000"/>
                        </a:lnSpc>
                        <a:spcBef>
                          <a:spcPts val="0"/>
                        </a:spcBef>
                        <a:spcAft>
                          <a:spcPts val="0"/>
                        </a:spcAft>
                        <a:buClrTx/>
                        <a:buSzTx/>
                        <a:buFontTx/>
                        <a:buNone/>
                        <a:tabLst/>
                        <a:defRPr sz="2300">
                          <a:latin typeface="Charter Roman"/>
                          <a:ea typeface="Charter Roman"/>
                          <a:cs typeface="Charter Roman"/>
                          <a:sym typeface="Charter Roman"/>
                        </a:defRPr>
                      </a:pPr>
                      <a:endParaRPr sz="3600" b="0" i="0" u="none" strike="noStrike" cap="none" spc="0" baseline="0" dirty="0">
                        <a:solidFill>
                          <a:srgbClr val="000000"/>
                        </a:solidFill>
                        <a:effectLst/>
                        <a:uFillTx/>
                        <a:latin typeface="Calibri" panose="020F0502020204030204" pitchFamily="34" charset="0"/>
                        <a:ea typeface="Helvetica Neue"/>
                        <a:cs typeface="Helvetica Neue"/>
                        <a:sym typeface="Helvetica Neue Light"/>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marL="0" marR="0" indent="0" algn="ctr" defTabSz="825500" rtl="0" fontAlgn="ctr" latinLnBrk="0">
                        <a:lnSpc>
                          <a:spcPct val="100000"/>
                        </a:lnSpc>
                        <a:spcBef>
                          <a:spcPts val="0"/>
                        </a:spcBef>
                        <a:spcAft>
                          <a:spcPts val="0"/>
                        </a:spcAft>
                        <a:buClrTx/>
                        <a:buSzTx/>
                        <a:buFontTx/>
                        <a:buNone/>
                        <a:tabLst/>
                        <a:defRPr sz="2300">
                          <a:latin typeface="Charter Roman"/>
                          <a:ea typeface="Charter Roman"/>
                          <a:cs typeface="Charter Roman"/>
                          <a:sym typeface="Charter Roman"/>
                        </a:defRPr>
                      </a:pPr>
                      <a:endParaRPr sz="3600" b="0" i="0" u="none" strike="noStrike" cap="none" spc="0" baseline="0" dirty="0">
                        <a:solidFill>
                          <a:srgbClr val="000000"/>
                        </a:solidFill>
                        <a:effectLst/>
                        <a:uFillTx/>
                        <a:latin typeface="Calibri" panose="020F0502020204030204" pitchFamily="34" charset="0"/>
                        <a:ea typeface="Helvetica Neue"/>
                        <a:cs typeface="Helvetica Neue"/>
                        <a:sym typeface="Helvetica Neue Light"/>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marL="0" marR="0" indent="0" algn="ctr" defTabSz="825500" rtl="0" fontAlgn="ctr" latinLnBrk="0">
                        <a:lnSpc>
                          <a:spcPct val="100000"/>
                        </a:lnSpc>
                        <a:spcBef>
                          <a:spcPts val="0"/>
                        </a:spcBef>
                        <a:spcAft>
                          <a:spcPts val="0"/>
                        </a:spcAft>
                        <a:buClrTx/>
                        <a:buSzTx/>
                        <a:buFontTx/>
                        <a:buNone/>
                        <a:tabLst/>
                        <a:defRPr sz="1800"/>
                      </a:pPr>
                      <a:r>
                        <a:rPr lang="es-PE" sz="3600" b="0" i="0" u="none" strike="noStrike" cap="none" spc="0" baseline="0" dirty="0" smtClean="0">
                          <a:solidFill>
                            <a:srgbClr val="000000"/>
                          </a:solidFill>
                          <a:effectLst/>
                          <a:uFillTx/>
                          <a:latin typeface="Calibri" panose="020F0502020204030204" pitchFamily="34" charset="0"/>
                          <a:ea typeface="Helvetica Neue"/>
                          <a:cs typeface="Helvetica Neue"/>
                          <a:sym typeface="Charter Roman"/>
                        </a:rPr>
                        <a:t>13.3</a:t>
                      </a: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solidFill>
                      <a:srgbClr val="D5D5D5"/>
                    </a:solidFill>
                  </a:tcPr>
                </a:tc>
                <a:extLst>
                  <a:ext uri="{0D108BD9-81ED-4DB2-BD59-A6C34878D82A}">
                    <a16:rowId xmlns:a16="http://schemas.microsoft.com/office/drawing/2014/main" val="10004"/>
                  </a:ext>
                </a:extLst>
              </a:tr>
              <a:tr h="412445">
                <a:tc>
                  <a:txBody>
                    <a:bodyPr/>
                    <a:lstStyle/>
                    <a:p>
                      <a:pPr defTabSz="914400">
                        <a:tabLst>
                          <a:tab pos="1663700" algn="l"/>
                        </a:tabLst>
                        <a:defRPr sz="1800" b="0"/>
                      </a:pPr>
                      <a:r>
                        <a:rPr sz="2300" b="1">
                          <a:latin typeface="Charter Roman"/>
                          <a:ea typeface="Charter Roman"/>
                          <a:cs typeface="Charter Roman"/>
                          <a:sym typeface="Charter Roman"/>
                        </a:rPr>
                        <a:t>PCT</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cap="flat" cmpd="sng" algn="ctr">
                      <a:solidFill>
                        <a:srgbClr val="000000"/>
                      </a:solidFill>
                      <a:prstDash val="solid"/>
                      <a:miter lim="400000"/>
                      <a:headEnd type="none" w="med" len="med"/>
                      <a:tailEnd type="none" w="med" len="med"/>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cap="flat" cmpd="sng" algn="ctr">
                      <a:solidFill>
                        <a:srgbClr val="000000"/>
                      </a:solidFill>
                      <a:prstDash val="solid"/>
                      <a:miter lim="400000"/>
                      <a:headEnd type="none" w="med" len="med"/>
                      <a:tailEnd type="none" w="med" len="med"/>
                    </a:lnB>
                    <a:solidFill>
                      <a:srgbClr val="D5D5D5"/>
                    </a:solidFill>
                  </a:tcPr>
                </a:tc>
                <a:extLst>
                  <a:ext uri="{0D108BD9-81ED-4DB2-BD59-A6C34878D82A}">
                    <a16:rowId xmlns:a16="http://schemas.microsoft.com/office/drawing/2014/main" val="10005"/>
                  </a:ext>
                </a:extLst>
              </a:tr>
              <a:tr h="412445">
                <a:tc>
                  <a:txBody>
                    <a:bodyPr/>
                    <a:lstStyle/>
                    <a:p>
                      <a:pPr defTabSz="914400">
                        <a:tabLst>
                          <a:tab pos="1663700" algn="l"/>
                        </a:tabLst>
                        <a:defRPr sz="1800" b="0"/>
                      </a:pPr>
                      <a:r>
                        <a:rPr sz="2300" b="1">
                          <a:latin typeface="Charter Roman"/>
                          <a:ea typeface="Charter Roman"/>
                          <a:cs typeface="Charter Roman"/>
                          <a:sym typeface="Charter Roman"/>
                        </a:rPr>
                        <a:t>Cr</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solidFill>
                      <a:srgbClr val="D5D5D5"/>
                    </a:solidFill>
                  </a:tcPr>
                </a:tc>
                <a:tc>
                  <a:txBody>
                    <a:bodyPr/>
                    <a:lstStyle/>
                    <a:p>
                      <a:pPr algn="ctr" fontAlgn="ctr"/>
                      <a:r>
                        <a:rPr lang="es-PE" sz="3600" b="0" i="0" u="none" strike="noStrike" dirty="0">
                          <a:solidFill>
                            <a:srgbClr val="000000"/>
                          </a:solidFill>
                          <a:effectLst/>
                          <a:latin typeface="Calibri" panose="020F0502020204030204" pitchFamily="34" charset="0"/>
                        </a:rPr>
                        <a:t>1.26</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fontAlgn="ctr"/>
                      <a:r>
                        <a:rPr lang="es-PE" sz="3600" b="0" i="0" u="none" strike="noStrike">
                          <a:solidFill>
                            <a:srgbClr val="000000"/>
                          </a:solidFill>
                          <a:effectLst/>
                          <a:latin typeface="Calibri" panose="020F0502020204030204" pitchFamily="34" charset="0"/>
                        </a:rPr>
                        <a:t>0.74</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r>
                        <a:rPr lang="es-PE" dirty="0" smtClean="0"/>
                        <a:t>-</a:t>
                      </a:r>
                      <a:endParaRPr lang="es-PE" dirty="0"/>
                    </a:p>
                  </a:txBody>
                  <a:tcPr marL="7620" marR="7620" marT="7620" marB="0" anchor="ctr">
                    <a:lnL w="6350">
                      <a:solidFill>
                        <a:srgbClr val="000000"/>
                      </a:solidFill>
                      <a:miter lim="400000"/>
                    </a:lnL>
                    <a:lnR w="6350" cap="flat" cmpd="sng" algn="ctr">
                      <a:solidFill>
                        <a:srgbClr val="000000"/>
                      </a:solidFill>
                      <a:prstDash val="solid"/>
                      <a:miter lim="400000"/>
                      <a:headEnd type="none" w="med" len="med"/>
                      <a:tailEnd type="none" w="med" len="med"/>
                    </a:lnR>
                    <a:lnT w="6350">
                      <a:solidFill>
                        <a:srgbClr val="000000"/>
                      </a:solidFill>
                      <a:miter lim="400000"/>
                    </a:lnT>
                    <a:lnB w="6350">
                      <a:solidFill>
                        <a:srgbClr val="000000"/>
                      </a:solidFill>
                      <a:miter lim="400000"/>
                    </a:lnB>
                  </a:tcPr>
                </a:tc>
                <a:tc>
                  <a:txBody>
                    <a:bodyPr/>
                    <a:lstStyle/>
                    <a:p>
                      <a:pPr algn="ctr" fontAlgn="ctr"/>
                      <a:r>
                        <a:rPr lang="es-PE" sz="3600" b="0" i="0" u="none" strike="noStrike" dirty="0">
                          <a:solidFill>
                            <a:srgbClr val="000000"/>
                          </a:solidFill>
                          <a:effectLst/>
                          <a:latin typeface="Calibri" panose="020F0502020204030204" pitchFamily="34" charset="0"/>
                        </a:rPr>
                        <a:t>0.56</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fontAlgn="ctr"/>
                      <a:r>
                        <a:rPr lang="es-PE" sz="3600" b="0" i="0" u="none" strike="noStrike" dirty="0">
                          <a:solidFill>
                            <a:srgbClr val="000000"/>
                          </a:solidFill>
                          <a:effectLst/>
                          <a:latin typeface="Calibri" panose="020F0502020204030204" pitchFamily="34" charset="0"/>
                        </a:rPr>
                        <a:t>0.67</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fontAlgn="ctr"/>
                      <a:r>
                        <a:rPr lang="es-PE" sz="3600" b="0" i="0" u="none" strike="noStrike" dirty="0">
                          <a:solidFill>
                            <a:srgbClr val="000000"/>
                          </a:solidFill>
                          <a:effectLst/>
                          <a:latin typeface="Calibri" panose="020F0502020204030204" pitchFamily="34" charset="0"/>
                        </a:rPr>
                        <a:t>0.68</a:t>
                      </a:r>
                    </a:p>
                  </a:txBody>
                  <a:tcPr marL="7620" marR="7620" marT="7620" marB="0" anchor="ctr">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fontAlgn="ctr"/>
                      <a:r>
                        <a:rPr lang="es-PE" sz="3600" b="0" i="0" u="none" strike="noStrike" dirty="0">
                          <a:solidFill>
                            <a:srgbClr val="000000"/>
                          </a:solidFill>
                          <a:effectLst/>
                          <a:latin typeface="Calibri" panose="020F0502020204030204" pitchFamily="34" charset="0"/>
                        </a:rPr>
                        <a:t>0.72</a:t>
                      </a:r>
                    </a:p>
                  </a:txBody>
                  <a:tcPr marL="7620" marR="7620" marT="7620" marB="0" anchor="ctr">
                    <a:lnL w="6350" cap="flat" cmpd="sng" algn="ctr">
                      <a:solidFill>
                        <a:srgbClr val="000000"/>
                      </a:solidFill>
                      <a:prstDash val="solid"/>
                      <a:miter lim="400000"/>
                      <a:headEnd type="none" w="med" len="med"/>
                      <a:tailEnd type="none" w="med" len="med"/>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extLst>
                  <a:ext uri="{0D108BD9-81ED-4DB2-BD59-A6C34878D82A}">
                    <a16:rowId xmlns:a16="http://schemas.microsoft.com/office/drawing/2014/main" val="10006"/>
                  </a:ext>
                </a:extLst>
              </a:tr>
              <a:tr h="412445">
                <a:tc>
                  <a:txBody>
                    <a:bodyPr/>
                    <a:lstStyle/>
                    <a:p>
                      <a:pPr defTabSz="914400">
                        <a:tabLst>
                          <a:tab pos="1663700" algn="l"/>
                        </a:tabLst>
                        <a:defRPr sz="1800" b="0"/>
                      </a:pPr>
                      <a:r>
                        <a:rPr sz="2300" b="1">
                          <a:latin typeface="Charter Roman"/>
                          <a:ea typeface="Charter Roman"/>
                          <a:cs typeface="Charter Roman"/>
                          <a:sym typeface="Charter Roman"/>
                        </a:rPr>
                        <a:t>U</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solidFill>
                      <a:srgbClr val="D5D5D5"/>
                    </a:solidFill>
                  </a:tcPr>
                </a:tc>
                <a:extLst>
                  <a:ext uri="{0D108BD9-81ED-4DB2-BD59-A6C34878D82A}">
                    <a16:rowId xmlns:a16="http://schemas.microsoft.com/office/drawing/2014/main" val="10007"/>
                  </a:ext>
                </a:extLst>
              </a:tr>
              <a:tr h="412445">
                <a:tc>
                  <a:txBody>
                    <a:bodyPr/>
                    <a:lstStyle/>
                    <a:p>
                      <a:pPr defTabSz="914400">
                        <a:tabLst>
                          <a:tab pos="1663700" algn="l"/>
                        </a:tabLst>
                        <a:defRPr sz="1800" b="0"/>
                      </a:pPr>
                      <a:r>
                        <a:rPr sz="2300" b="1">
                          <a:latin typeface="Charter Roman"/>
                          <a:ea typeface="Charter Roman"/>
                          <a:cs typeface="Charter Roman"/>
                          <a:sym typeface="Charter Roman"/>
                        </a:rPr>
                        <a:t>Glu</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extLst>
                  <a:ext uri="{0D108BD9-81ED-4DB2-BD59-A6C34878D82A}">
                    <a16:rowId xmlns:a16="http://schemas.microsoft.com/office/drawing/2014/main" val="10008"/>
                  </a:ext>
                </a:extLst>
              </a:tr>
              <a:tr h="412445">
                <a:tc>
                  <a:txBody>
                    <a:bodyPr/>
                    <a:lstStyle/>
                    <a:p>
                      <a:pPr defTabSz="914400">
                        <a:tabLst>
                          <a:tab pos="1663700" algn="l"/>
                        </a:tabLst>
                        <a:defRPr sz="1800" b="0"/>
                      </a:pPr>
                      <a:r>
                        <a:rPr sz="2300" b="1">
                          <a:latin typeface="Charter Roman"/>
                          <a:ea typeface="Charter Roman"/>
                          <a:cs typeface="Charter Roman"/>
                          <a:sym typeface="Charter Roman"/>
                        </a:rPr>
                        <a:t>K</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extLst>
                  <a:ext uri="{0D108BD9-81ED-4DB2-BD59-A6C34878D82A}">
                    <a16:rowId xmlns:a16="http://schemas.microsoft.com/office/drawing/2014/main" val="10009"/>
                  </a:ext>
                </a:extLst>
              </a:tr>
              <a:tr h="412445">
                <a:tc>
                  <a:txBody>
                    <a:bodyPr/>
                    <a:lstStyle/>
                    <a:p>
                      <a:pPr defTabSz="914400">
                        <a:tabLst>
                          <a:tab pos="1663700" algn="l"/>
                        </a:tabLst>
                        <a:defRPr sz="1800" b="0"/>
                      </a:pPr>
                      <a:r>
                        <a:rPr sz="2300" b="1">
                          <a:latin typeface="Charter Roman"/>
                          <a:ea typeface="Charter Roman"/>
                          <a:cs typeface="Charter Roman"/>
                          <a:sym typeface="Charter Roman"/>
                        </a:rPr>
                        <a:t>Na</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extLst>
                  <a:ext uri="{0D108BD9-81ED-4DB2-BD59-A6C34878D82A}">
                    <a16:rowId xmlns:a16="http://schemas.microsoft.com/office/drawing/2014/main" val="10010"/>
                  </a:ext>
                </a:extLst>
              </a:tr>
              <a:tr h="412445">
                <a:tc>
                  <a:txBody>
                    <a:bodyPr/>
                    <a:lstStyle/>
                    <a:p>
                      <a:pPr defTabSz="914400">
                        <a:tabLst>
                          <a:tab pos="1663700" algn="l"/>
                        </a:tabLst>
                        <a:defRPr sz="1800" b="0"/>
                      </a:pPr>
                      <a:r>
                        <a:rPr sz="2300" b="1">
                          <a:latin typeface="Charter Roman"/>
                          <a:ea typeface="Charter Roman"/>
                          <a:cs typeface="Charter Roman"/>
                          <a:sym typeface="Charter Roman"/>
                        </a:rPr>
                        <a:t>Cl</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extLst>
                  <a:ext uri="{0D108BD9-81ED-4DB2-BD59-A6C34878D82A}">
                    <a16:rowId xmlns:a16="http://schemas.microsoft.com/office/drawing/2014/main" val="10011"/>
                  </a:ext>
                </a:extLst>
              </a:tr>
              <a:tr h="412445">
                <a:tc>
                  <a:txBody>
                    <a:bodyPr/>
                    <a:lstStyle/>
                    <a:p>
                      <a:pPr defTabSz="914400">
                        <a:tabLst>
                          <a:tab pos="1663700" algn="l"/>
                        </a:tabLst>
                        <a:defRPr sz="1800" b="0"/>
                      </a:pPr>
                      <a:r>
                        <a:rPr sz="2300" b="1" dirty="0">
                          <a:latin typeface="Charter Roman"/>
                          <a:ea typeface="Charter Roman"/>
                          <a:cs typeface="Charter Roman"/>
                          <a:sym typeface="Charter Roman"/>
                        </a:rPr>
                        <a:t>TP</a:t>
                      </a:r>
                    </a:p>
                  </a:txBody>
                  <a:tcPr marL="50800" marR="50800" marT="50800" marB="50800" anchor="ctr" horzOverflow="overflow">
                    <a:lnL w="6350">
                      <a:solidFill>
                        <a:srgbClr val="000000"/>
                      </a:solidFill>
                      <a:miter lim="400000"/>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cap="flat" cmpd="sng" algn="ctr">
                      <a:solidFill>
                        <a:srgbClr val="000000"/>
                      </a:solidFill>
                      <a:prstDash val="solid"/>
                      <a:miter lim="400000"/>
                      <a:headEnd type="none" w="med" len="med"/>
                      <a:tailEnd type="none" w="med" len="med"/>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cap="flat" cmpd="sng" algn="ctr">
                      <a:solidFill>
                        <a:srgbClr val="000000"/>
                      </a:solidFill>
                      <a:prstDash val="solid"/>
                      <a:miter lim="400000"/>
                      <a:headEnd type="none" w="med" len="med"/>
                      <a:tailEnd type="none" w="med" len="med"/>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cap="flat" cmpd="sng" algn="ctr">
                      <a:solidFill>
                        <a:srgbClr val="000000"/>
                      </a:solidFill>
                      <a:prstDash val="solid"/>
                      <a:miter lim="400000"/>
                      <a:headEnd type="none" w="med" len="med"/>
                      <a:tailEnd type="none" w="med" len="med"/>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cap="flat" cmpd="sng" algn="ctr">
                      <a:solidFill>
                        <a:srgbClr val="000000"/>
                      </a:solidFill>
                      <a:prstDash val="solid"/>
                      <a:miter lim="400000"/>
                      <a:headEnd type="none" w="med" len="med"/>
                      <a:tailEnd type="none" w="med" len="med"/>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cap="flat" cmpd="sng" algn="ctr">
                      <a:solidFill>
                        <a:srgbClr val="000000"/>
                      </a:solidFill>
                      <a:prstDash val="solid"/>
                      <a:miter lim="400000"/>
                      <a:headEnd type="none" w="med" len="med"/>
                      <a:tailEnd type="none" w="med" len="med"/>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cap="flat" cmpd="sng" algn="ctr">
                      <a:solidFill>
                        <a:srgbClr val="000000"/>
                      </a:solidFill>
                      <a:prstDash val="solid"/>
                      <a:miter lim="400000"/>
                      <a:headEnd type="none" w="med" len="med"/>
                      <a:tailEnd type="none" w="med" len="med"/>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cap="flat" cmpd="sng" algn="ctr">
                      <a:solidFill>
                        <a:srgbClr val="000000"/>
                      </a:solidFill>
                      <a:prstDash val="solid"/>
                      <a:miter lim="400000"/>
                      <a:headEnd type="none" w="med" len="med"/>
                      <a:tailEnd type="none" w="med" len="med"/>
                    </a:lnL>
                    <a:lnR w="6350" cap="flat" cmpd="sng" algn="ctr">
                      <a:solidFill>
                        <a:srgbClr val="000000"/>
                      </a:solidFill>
                      <a:prstDash val="solid"/>
                      <a:miter lim="400000"/>
                      <a:headEnd type="none" w="med" len="med"/>
                      <a:tailEnd type="none" w="med" len="med"/>
                    </a:lnR>
                    <a:lnT w="6350" cap="flat" cmpd="sng" algn="ctr">
                      <a:solidFill>
                        <a:srgbClr val="000000"/>
                      </a:solidFill>
                      <a:prstDash val="solid"/>
                      <a:miter lim="400000"/>
                      <a:headEnd type="none" w="med" len="med"/>
                      <a:tailEnd type="none" w="med" len="med"/>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cap="flat" cmpd="sng" algn="ctr">
                      <a:solidFill>
                        <a:srgbClr val="000000"/>
                      </a:solidFill>
                      <a:prstDash val="solid"/>
                      <a:miter lim="400000"/>
                      <a:headEnd type="none" w="med" len="med"/>
                      <a:tailEnd type="none" w="med" len="med"/>
                    </a:lnL>
                    <a:lnR w="6350">
                      <a:solidFill>
                        <a:srgbClr val="000000"/>
                      </a:solidFill>
                      <a:miter lim="400000"/>
                    </a:lnR>
                    <a:lnT w="6350" cap="flat" cmpd="sng" algn="ctr">
                      <a:solidFill>
                        <a:srgbClr val="000000"/>
                      </a:solidFill>
                      <a:prstDash val="solid"/>
                      <a:miter lim="400000"/>
                      <a:headEnd type="none" w="med" len="med"/>
                      <a:tailEnd type="none" w="med" len="med"/>
                    </a:lnT>
                    <a:lnB w="6350">
                      <a:solidFill>
                        <a:srgbClr val="000000"/>
                      </a:solidFill>
                      <a:miter lim="400000"/>
                    </a:lnB>
                    <a:solidFill>
                      <a:srgbClr val="D5D5D5"/>
                    </a:solidFill>
                  </a:tcPr>
                </a:tc>
                <a:extLst>
                  <a:ext uri="{0D108BD9-81ED-4DB2-BD59-A6C34878D82A}">
                    <a16:rowId xmlns:a16="http://schemas.microsoft.com/office/drawing/2014/main" val="10015"/>
                  </a:ext>
                </a:extLst>
              </a:tr>
              <a:tr h="412445">
                <a:tc>
                  <a:txBody>
                    <a:bodyPr/>
                    <a:lstStyle/>
                    <a:p>
                      <a:pPr defTabSz="914400">
                        <a:tabLst>
                          <a:tab pos="1663700" algn="l"/>
                        </a:tabLst>
                        <a:defRPr sz="1800" b="0"/>
                      </a:pPr>
                      <a:r>
                        <a:rPr sz="2300" b="1">
                          <a:latin typeface="Charter Roman"/>
                          <a:ea typeface="Charter Roman"/>
                          <a:cs typeface="Charter Roman"/>
                          <a:sym typeface="Charter Roman"/>
                        </a:rPr>
                        <a:t>INR</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extLst>
                  <a:ext uri="{0D108BD9-81ED-4DB2-BD59-A6C34878D82A}">
                    <a16:rowId xmlns:a16="http://schemas.microsoft.com/office/drawing/2014/main" val="10016"/>
                  </a:ext>
                </a:extLst>
              </a:tr>
              <a:tr h="412445">
                <a:tc>
                  <a:txBody>
                    <a:bodyPr/>
                    <a:lstStyle/>
                    <a:p>
                      <a:pPr defTabSz="914400">
                        <a:tabLst>
                          <a:tab pos="1663700" algn="l"/>
                        </a:tabLst>
                        <a:defRPr sz="1800" b="0"/>
                      </a:pPr>
                      <a:r>
                        <a:rPr sz="2300" b="1">
                          <a:latin typeface="Charter Roman"/>
                          <a:ea typeface="Charter Roman"/>
                          <a:cs typeface="Charter Roman"/>
                          <a:sym typeface="Charter Roman"/>
                        </a:rPr>
                        <a:t>TTPa</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extLst>
                  <a:ext uri="{0D108BD9-81ED-4DB2-BD59-A6C34878D82A}">
                    <a16:rowId xmlns:a16="http://schemas.microsoft.com/office/drawing/2014/main" val="10017"/>
                  </a:ext>
                </a:extLst>
              </a:tr>
              <a:tr h="412445">
                <a:tc>
                  <a:txBody>
                    <a:bodyPr/>
                    <a:lstStyle/>
                    <a:p>
                      <a:pPr defTabSz="914400">
                        <a:tabLst>
                          <a:tab pos="1663700" algn="l"/>
                        </a:tabLst>
                        <a:defRPr sz="1800" b="0"/>
                      </a:pPr>
                      <a:r>
                        <a:rPr sz="2300" b="1">
                          <a:latin typeface="Charter Roman"/>
                          <a:ea typeface="Charter Roman"/>
                          <a:cs typeface="Charter Roman"/>
                          <a:sym typeface="Charter Roman"/>
                        </a:rPr>
                        <a:t>TT</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18"/>
                  </a:ext>
                </a:extLst>
              </a:tr>
              <a:tr h="412445">
                <a:tc>
                  <a:txBody>
                    <a:bodyPr/>
                    <a:lstStyle/>
                    <a:p>
                      <a:pPr defTabSz="914400">
                        <a:tabLst>
                          <a:tab pos="1663700" algn="l"/>
                        </a:tabLst>
                        <a:defRPr sz="1800" b="0"/>
                      </a:pPr>
                      <a:r>
                        <a:rPr sz="2300" b="1">
                          <a:latin typeface="Charter Roman"/>
                          <a:ea typeface="Charter Roman"/>
                          <a:cs typeface="Charter Roman"/>
                          <a:sym typeface="Charter Roman"/>
                        </a:rPr>
                        <a:t>Fib</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19"/>
                  </a:ext>
                </a:extLst>
              </a:tr>
              <a:tr h="412445">
                <a:tc>
                  <a:txBody>
                    <a:bodyPr/>
                    <a:lstStyle/>
                    <a:p>
                      <a:pPr defTabSz="914400">
                        <a:tabLst>
                          <a:tab pos="1663700" algn="l"/>
                        </a:tabLst>
                        <a:defRPr sz="1800" b="0"/>
                      </a:pPr>
                      <a:r>
                        <a:rPr sz="2300" b="1">
                          <a:latin typeface="Charter Roman"/>
                          <a:ea typeface="Charter Roman"/>
                          <a:cs typeface="Charter Roman"/>
                          <a:sym typeface="Charter Roman"/>
                        </a:rPr>
                        <a:t>TNT</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0"/>
                  </a:ext>
                </a:extLst>
              </a:tr>
              <a:tr h="412445">
                <a:tc>
                  <a:txBody>
                    <a:bodyPr/>
                    <a:lstStyle/>
                    <a:p>
                      <a:pPr defTabSz="914400">
                        <a:tabLst>
                          <a:tab pos="1663700" algn="l"/>
                        </a:tabLst>
                        <a:defRPr sz="1800" b="0"/>
                      </a:pPr>
                      <a:r>
                        <a:rPr sz="2300" b="1">
                          <a:latin typeface="Charter Roman"/>
                          <a:ea typeface="Charter Roman"/>
                          <a:cs typeface="Charter Roman"/>
                          <a:sym typeface="Charter Roman"/>
                        </a:rPr>
                        <a:t>CKMB</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1"/>
                  </a:ext>
                </a:extLst>
              </a:tr>
              <a:tr h="412445">
                <a:tc>
                  <a:txBody>
                    <a:bodyPr/>
                    <a:lstStyle/>
                    <a:p>
                      <a:pPr defTabSz="914400">
                        <a:tabLst>
                          <a:tab pos="1663700" algn="l"/>
                        </a:tabLst>
                        <a:defRPr sz="1800" b="0"/>
                      </a:pPr>
                      <a:r>
                        <a:rPr sz="2300" b="1">
                          <a:latin typeface="Charter Roman"/>
                          <a:ea typeface="Charter Roman"/>
                          <a:cs typeface="Charter Roman"/>
                          <a:sym typeface="Charter Roman"/>
                        </a:rPr>
                        <a:t>BNP</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2"/>
                  </a:ext>
                </a:extLst>
              </a:tr>
              <a:tr h="412445">
                <a:tc>
                  <a:txBody>
                    <a:bodyPr/>
                    <a:lstStyle/>
                    <a:p>
                      <a:pPr defTabSz="914400">
                        <a:tabLst>
                          <a:tab pos="1663700" algn="l"/>
                        </a:tabLst>
                        <a:defRPr sz="1800" b="0"/>
                      </a:pPr>
                      <a:r>
                        <a:rPr sz="2300" b="1">
                          <a:latin typeface="Charter Roman"/>
                          <a:ea typeface="Charter Roman"/>
                          <a:cs typeface="Charter Roman"/>
                          <a:sym typeface="Charter Roman"/>
                        </a:rPr>
                        <a:t>TGO</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3"/>
                  </a:ext>
                </a:extLst>
              </a:tr>
              <a:tr h="412445">
                <a:tc>
                  <a:txBody>
                    <a:bodyPr/>
                    <a:lstStyle/>
                    <a:p>
                      <a:pPr defTabSz="914400">
                        <a:tabLst>
                          <a:tab pos="1663700" algn="l"/>
                        </a:tabLst>
                        <a:defRPr sz="1800" b="0"/>
                      </a:pPr>
                      <a:r>
                        <a:rPr sz="2300" b="1">
                          <a:latin typeface="Charter Roman"/>
                          <a:ea typeface="Charter Roman"/>
                          <a:cs typeface="Charter Roman"/>
                          <a:sym typeface="Charter Roman"/>
                        </a:rPr>
                        <a:t>TGP</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4"/>
                  </a:ext>
                </a:extLst>
              </a:tr>
              <a:tr h="412445">
                <a:tc>
                  <a:txBody>
                    <a:bodyPr/>
                    <a:lstStyle/>
                    <a:p>
                      <a:pPr defTabSz="914400">
                        <a:tabLst>
                          <a:tab pos="1663700" algn="l"/>
                        </a:tabLst>
                        <a:defRPr sz="1800" b="0"/>
                      </a:pPr>
                      <a:r>
                        <a:rPr sz="2300" b="1">
                          <a:latin typeface="Charter Roman"/>
                          <a:ea typeface="Charter Roman"/>
                          <a:cs typeface="Charter Roman"/>
                          <a:sym typeface="Charter Roman"/>
                        </a:rPr>
                        <a:t>Alb</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dirty="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5"/>
                  </a:ext>
                </a:extLst>
              </a:tr>
              <a:tr h="412445">
                <a:tc>
                  <a:txBody>
                    <a:bodyPr/>
                    <a:lstStyle/>
                    <a:p>
                      <a:pPr defTabSz="914400">
                        <a:tabLst>
                          <a:tab pos="1663700" algn="l"/>
                        </a:tabLst>
                        <a:defRPr sz="1800" b="0"/>
                      </a:pPr>
                      <a:r>
                        <a:rPr sz="2300" b="1">
                          <a:latin typeface="Charter Roman"/>
                          <a:ea typeface="Charter Roman"/>
                          <a:cs typeface="Charter Roman"/>
                          <a:sym typeface="Charter Roman"/>
                        </a:rPr>
                        <a:t>PT</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1800"/>
                      </a:pPr>
                      <a:endParaRPr sz="2300">
                        <a:latin typeface="Charter Roman"/>
                        <a:ea typeface="Charter Roman"/>
                        <a:cs typeface="Charter Roman"/>
                        <a:sym typeface="Charter Roman"/>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6"/>
                  </a:ext>
                </a:extLst>
              </a:tr>
              <a:tr h="412445">
                <a:tc>
                  <a:txBody>
                    <a:bodyPr/>
                    <a:lstStyle/>
                    <a:p>
                      <a:pPr defTabSz="914400">
                        <a:tabLst>
                          <a:tab pos="1663700" algn="l"/>
                        </a:tabLst>
                        <a:defRPr sz="1800" b="0"/>
                      </a:pPr>
                      <a:r>
                        <a:rPr sz="2300" b="1">
                          <a:latin typeface="Charter Roman"/>
                          <a:ea typeface="Charter Roman"/>
                          <a:cs typeface="Charter Roman"/>
                          <a:sym typeface="Charter Roman"/>
                        </a:rPr>
                        <a:t>BT</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7"/>
                  </a:ext>
                </a:extLst>
              </a:tr>
              <a:tr h="412445">
                <a:tc>
                  <a:txBody>
                    <a:bodyPr/>
                    <a:lstStyle/>
                    <a:p>
                      <a:pPr defTabSz="914400">
                        <a:tabLst>
                          <a:tab pos="1663700" algn="l"/>
                        </a:tabLst>
                        <a:defRPr sz="1800" b="0"/>
                      </a:pPr>
                      <a:r>
                        <a:rPr sz="2300" b="1">
                          <a:latin typeface="Charter Roman"/>
                          <a:ea typeface="Charter Roman"/>
                          <a:cs typeface="Charter Roman"/>
                          <a:sym typeface="Charter Roman"/>
                        </a:rPr>
                        <a:t>BI</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8"/>
                  </a:ext>
                </a:extLst>
              </a:tr>
              <a:tr h="412445">
                <a:tc>
                  <a:txBody>
                    <a:bodyPr/>
                    <a:lstStyle/>
                    <a:p>
                      <a:pPr defTabSz="914400">
                        <a:tabLst>
                          <a:tab pos="1663700" algn="l"/>
                        </a:tabLst>
                        <a:defRPr sz="1800" b="0"/>
                      </a:pPr>
                      <a:r>
                        <a:rPr sz="2300" b="1">
                          <a:latin typeface="Charter Roman"/>
                          <a:ea typeface="Charter Roman"/>
                          <a:cs typeface="Charter Roman"/>
                          <a:sym typeface="Charter Roman"/>
                        </a:rPr>
                        <a:t>BD</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29"/>
                  </a:ext>
                </a:extLst>
              </a:tr>
              <a:tr h="412445">
                <a:tc>
                  <a:txBody>
                    <a:bodyPr/>
                    <a:lstStyle/>
                    <a:p>
                      <a:pPr defTabSz="914400">
                        <a:tabLst>
                          <a:tab pos="1663700" algn="l"/>
                        </a:tabLst>
                        <a:defRPr sz="1800" b="0"/>
                      </a:pPr>
                      <a:r>
                        <a:rPr sz="2300" b="1">
                          <a:latin typeface="Charter Roman"/>
                          <a:ea typeface="Charter Roman"/>
                          <a:cs typeface="Charter Roman"/>
                          <a:sym typeface="Charter Roman"/>
                        </a:rPr>
                        <a:t>FA</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30"/>
                  </a:ext>
                </a:extLst>
              </a:tr>
              <a:tr h="412445">
                <a:tc>
                  <a:txBody>
                    <a:bodyPr/>
                    <a:lstStyle/>
                    <a:p>
                      <a:pPr defTabSz="914400">
                        <a:tabLst>
                          <a:tab pos="1663700" algn="l"/>
                        </a:tabLst>
                        <a:defRPr sz="1800" b="0"/>
                      </a:pPr>
                      <a:r>
                        <a:rPr sz="2300" b="1">
                          <a:latin typeface="Charter Roman"/>
                          <a:ea typeface="Charter Roman"/>
                          <a:cs typeface="Charter Roman"/>
                          <a:sym typeface="Charter Roman"/>
                        </a:rPr>
                        <a:t>Amilasa</a:t>
                      </a: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5D5D5"/>
                    </a:solidFill>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914400">
                        <a:defRPr sz="2300">
                          <a:latin typeface="Charter Roman"/>
                          <a:ea typeface="Charter Roman"/>
                          <a:cs typeface="Charter Roman"/>
                          <a:sym typeface="Charter Roman"/>
                        </a:defRPr>
                      </a:pPr>
                      <a:endParaRPr dirty="0"/>
                    </a:p>
                  </a:txBody>
                  <a:tcPr marL="50800" marR="50800" marT="50800" marB="5080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extLst>
                  <a:ext uri="{0D108BD9-81ED-4DB2-BD59-A6C34878D82A}">
                    <a16:rowId xmlns:a16="http://schemas.microsoft.com/office/drawing/2014/main" val="10031"/>
                  </a:ext>
                </a:extLst>
              </a:tr>
            </a:tbl>
          </a:graphicData>
        </a:graphic>
      </p:graphicFrame>
      <p:sp>
        <p:nvSpPr>
          <p:cNvPr id="36" name="Peso: kg…"/>
          <p:cNvSpPr txBox="1"/>
          <p:nvPr/>
        </p:nvSpPr>
        <p:spPr>
          <a:xfrm>
            <a:off x="1087314" y="8570026"/>
            <a:ext cx="202940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spcBef>
                <a:spcPts val="0"/>
              </a:spcBef>
              <a:defRPr sz="2500" b="1" i="1">
                <a:latin typeface="Charter Roman"/>
                <a:ea typeface="Charter Roman"/>
                <a:cs typeface="Charter Roman"/>
                <a:sym typeface="Charter Roman"/>
              </a:defRPr>
            </a:pPr>
            <a:r>
              <a:rPr dirty="0"/>
              <a:t>Peso: </a:t>
            </a:r>
            <a:r>
              <a:rPr lang="es-PE" dirty="0" smtClean="0"/>
              <a:t>60</a:t>
            </a:r>
            <a:r>
              <a:rPr dirty="0" smtClean="0"/>
              <a:t>kg</a:t>
            </a:r>
            <a:endParaRPr dirty="0"/>
          </a:p>
          <a:p>
            <a:pPr algn="ctr">
              <a:spcBef>
                <a:spcPts val="0"/>
              </a:spcBef>
              <a:defRPr sz="2500" b="1" i="1">
                <a:latin typeface="Charter Roman"/>
                <a:ea typeface="Charter Roman"/>
                <a:cs typeface="Charter Roman"/>
                <a:sym typeface="Charter Roman"/>
              </a:defRPr>
            </a:pPr>
            <a:r>
              <a:rPr dirty="0" err="1"/>
              <a:t>Talla</a:t>
            </a:r>
            <a:r>
              <a:rPr dirty="0"/>
              <a:t>: </a:t>
            </a:r>
            <a:r>
              <a:rPr dirty="0" smtClean="0"/>
              <a:t>1</a:t>
            </a:r>
            <a:r>
              <a:rPr lang="es-PE" dirty="0" smtClean="0"/>
              <a:t>.60</a:t>
            </a:r>
            <a:r>
              <a:rPr dirty="0" smtClean="0"/>
              <a:t>m </a:t>
            </a:r>
            <a:endParaRPr dirty="0"/>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210</TotalTime>
  <Words>771</Words>
  <Application>Microsoft Office PowerPoint</Application>
  <PresentationFormat>Personalizado</PresentationFormat>
  <Paragraphs>231</Paragraphs>
  <Slides>21</Slides>
  <Notes>0</Notes>
  <HiddenSlides>0</HiddenSlides>
  <MMClips>4</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21</vt:i4>
      </vt:variant>
    </vt:vector>
  </HeadingPairs>
  <TitlesOfParts>
    <vt:vector size="28" baseType="lpstr">
      <vt:lpstr>Calibri</vt:lpstr>
      <vt:lpstr>Charter Roman</vt:lpstr>
      <vt:lpstr>Helvetica Neue</vt:lpstr>
      <vt:lpstr>Helvetica Neue Light</vt:lpstr>
      <vt:lpstr>Helvetica Neue Medium</vt:lpstr>
      <vt:lpstr>Verdana</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Eduardo</dc:creator>
  <cp:lastModifiedBy>Eduardo PM</cp:lastModifiedBy>
  <cp:revision>16</cp:revision>
  <dcterms:modified xsi:type="dcterms:W3CDTF">2024-08-23T05:52:05Z</dcterms:modified>
</cp:coreProperties>
</file>